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cc4185170e4e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50fdaa4f94583"/>
  </p:sldMasterIdLst>
  <p:sldIdLst>
    <p:sldId xmlns:r="http://schemas.openxmlformats.org/officeDocument/2006/relationships" id="256" r:id="Rfc5331133b6b4389"/>
    <p:sldId xmlns:r="http://schemas.openxmlformats.org/officeDocument/2006/relationships" id="257" r:id="Rd4000f071480435e"/>
    <p:sldId xmlns:r="http://schemas.openxmlformats.org/officeDocument/2006/relationships" id="258" r:id="Rd23d29e12e204756"/>
    <p:sldId xmlns:r="http://schemas.openxmlformats.org/officeDocument/2006/relationships" id="259" r:id="R74a22938f22f40c1"/>
    <p:sldId xmlns:r="http://schemas.openxmlformats.org/officeDocument/2006/relationships" id="260" r:id="Rfb0092b045c04ad1"/>
    <p:sldId xmlns:r="http://schemas.openxmlformats.org/officeDocument/2006/relationships" id="261" r:id="R8f47491dc4e343e7"/>
    <p:sldId xmlns:r="http://schemas.openxmlformats.org/officeDocument/2006/relationships" id="262" r:id="R798c9ab9a19a45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50fdaa4f94583" /><Relationship Type="http://schemas.openxmlformats.org/officeDocument/2006/relationships/slide" Target="/ppt/slides/slide1.xml" Id="Rfc5331133b6b4389" /><Relationship Type="http://schemas.openxmlformats.org/officeDocument/2006/relationships/slide" Target="/ppt/slides/slide2.xml" Id="Rd4000f071480435e" /><Relationship Type="http://schemas.openxmlformats.org/officeDocument/2006/relationships/slide" Target="/ppt/slides/slide3.xml" Id="Rd23d29e12e204756" /><Relationship Type="http://schemas.openxmlformats.org/officeDocument/2006/relationships/slide" Target="/ppt/slides/slide4.xml" Id="R74a22938f22f40c1" /><Relationship Type="http://schemas.openxmlformats.org/officeDocument/2006/relationships/slide" Target="/ppt/slides/slide5.xml" Id="Rfb0092b045c04ad1" /><Relationship Type="http://schemas.openxmlformats.org/officeDocument/2006/relationships/slide" Target="/ppt/slides/slide6.xml" Id="R8f47491dc4e343e7" /><Relationship Type="http://schemas.openxmlformats.org/officeDocument/2006/relationships/slide" Target="/ppt/slides/slide7.xml" Id="R798c9ab9a19a45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2dab8db7a40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18541420c4e8e" /><Relationship Type="http://schemas.openxmlformats.org/officeDocument/2006/relationships/theme" Target="/ppt/slideMasters/theme/theme1.xml" Id="Ra42dd5df519a4f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d18541420c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6fa7c99c24b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7a7a8ba35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ad97103046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20f778c5e4e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a77bf928b4b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6c2f976cd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9ba28576548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GULLHAUGEN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GULLHAUGEN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1 868 651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2 309 406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131 107 686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141 737 594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TYVAND KIRSTEN DYREMYHR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TYVAND KIRSTEN DYREMYHR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 KRISTINA TYVAND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TYVAND JØRGEN DYREMYHR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TYVAND MARIANNE DYREMYHR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Vækerøveien 205A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40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post@dypro.no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953 299 682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GULLHAUGEN EIENDOM AS</a:t>
            </a:r>
          </a:p>
        </p:txBody>
      </p:sp>
    </p:spTree>
  </p:cSld>
  <p:clrMapOvr>
    <a:masterClrMapping xmlns:a="http://schemas.openxmlformats.org/drawingml/2006/main"/>
  </p:clrMapOvr>
</p:sld>
</file>