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53f5b6edd445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1c857bd2c467d"/>
  </p:sldMasterIdLst>
  <p:sldIdLst>
    <p:sldId xmlns:r="http://schemas.openxmlformats.org/officeDocument/2006/relationships" id="256" r:id="Rbbf0dbe44168452f"/>
    <p:sldId xmlns:r="http://schemas.openxmlformats.org/officeDocument/2006/relationships" id="257" r:id="R34157ee91ed5408b"/>
    <p:sldId xmlns:r="http://schemas.openxmlformats.org/officeDocument/2006/relationships" id="258" r:id="R9fe6ab24dd4c4bc2"/>
    <p:sldId xmlns:r="http://schemas.openxmlformats.org/officeDocument/2006/relationships" id="259" r:id="R28b2f3d9a63f4a51"/>
    <p:sldId xmlns:r="http://schemas.openxmlformats.org/officeDocument/2006/relationships" id="260" r:id="Rbfd2ccf9b1ce4e79"/>
    <p:sldId xmlns:r="http://schemas.openxmlformats.org/officeDocument/2006/relationships" id="261" r:id="Rc150d847194b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1c857bd2c467d" /><Relationship Type="http://schemas.openxmlformats.org/officeDocument/2006/relationships/slide" Target="/ppt/slides/slide1.xml" Id="Rbbf0dbe44168452f" /><Relationship Type="http://schemas.openxmlformats.org/officeDocument/2006/relationships/slide" Target="/ppt/slides/slide2.xml" Id="R34157ee91ed5408b" /><Relationship Type="http://schemas.openxmlformats.org/officeDocument/2006/relationships/slide" Target="/ppt/slides/slide3.xml" Id="R9fe6ab24dd4c4bc2" /><Relationship Type="http://schemas.openxmlformats.org/officeDocument/2006/relationships/slide" Target="/ppt/slides/slide4.xml" Id="R28b2f3d9a63f4a51" /><Relationship Type="http://schemas.openxmlformats.org/officeDocument/2006/relationships/slide" Target="/ppt/slides/slide5.xml" Id="Rbfd2ccf9b1ce4e79" /><Relationship Type="http://schemas.openxmlformats.org/officeDocument/2006/relationships/slide" Target="/ppt/slides/slide6.xml" Id="Rc150d847194b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ede8d43cd43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42b5b64c64cbc" /><Relationship Type="http://schemas.openxmlformats.org/officeDocument/2006/relationships/theme" Target="/ppt/slideMasters/theme/theme1.xml" Id="R22996d567471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642b5b64c64c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512c8ffb042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4493d73d649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c4e7c6ee14b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1796d52d84c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343ff7ee24e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6f8cdc03245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