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f7ae47744c48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0cab70cf7e4188"/>
  </p:sldMasterIdLst>
  <p:sldIdLst>
    <p:sldId xmlns:r="http://schemas.openxmlformats.org/officeDocument/2006/relationships" id="256" r:id="R0cad8fc9eb7149e0"/>
    <p:sldId xmlns:r="http://schemas.openxmlformats.org/officeDocument/2006/relationships" id="257" r:id="R8560bd0d19f64ac9"/>
    <p:sldId xmlns:r="http://schemas.openxmlformats.org/officeDocument/2006/relationships" id="258" r:id="R9729c3c148294e5c"/>
    <p:sldId xmlns:r="http://schemas.openxmlformats.org/officeDocument/2006/relationships" id="259" r:id="Rc8a3325d4e8d4def"/>
    <p:sldId xmlns:r="http://schemas.openxmlformats.org/officeDocument/2006/relationships" id="260" r:id="R6e101bb1d36c41a0"/>
    <p:sldId xmlns:r="http://schemas.openxmlformats.org/officeDocument/2006/relationships" id="261" r:id="R46ff0109a0f744b6"/>
    <p:sldId xmlns:r="http://schemas.openxmlformats.org/officeDocument/2006/relationships" id="262" r:id="Reb742e5edb4947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0cab70cf7e4188" /><Relationship Type="http://schemas.openxmlformats.org/officeDocument/2006/relationships/slide" Target="/ppt/slides/slide1.xml" Id="R0cad8fc9eb7149e0" /><Relationship Type="http://schemas.openxmlformats.org/officeDocument/2006/relationships/slide" Target="/ppt/slides/slide2.xml" Id="R8560bd0d19f64ac9" /><Relationship Type="http://schemas.openxmlformats.org/officeDocument/2006/relationships/slide" Target="/ppt/slides/slide3.xml" Id="R9729c3c148294e5c" /><Relationship Type="http://schemas.openxmlformats.org/officeDocument/2006/relationships/slide" Target="/ppt/slides/slide4.xml" Id="Rc8a3325d4e8d4def" /><Relationship Type="http://schemas.openxmlformats.org/officeDocument/2006/relationships/slide" Target="/ppt/slides/slide5.xml" Id="R6e101bb1d36c41a0" /><Relationship Type="http://schemas.openxmlformats.org/officeDocument/2006/relationships/slide" Target="/ppt/slides/slide6.xml" Id="R46ff0109a0f744b6" /><Relationship Type="http://schemas.openxmlformats.org/officeDocument/2006/relationships/slide" Target="/ppt/slides/slide7.xml" Id="Reb742e5edb4947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d387c1901849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4dd73cbd7438a" /><Relationship Type="http://schemas.openxmlformats.org/officeDocument/2006/relationships/theme" Target="/ppt/slideMasters/theme/theme1.xml" Id="Rff141ee8a16b43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f4dd73cbd743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57ef59fc049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1243e2e0e46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6c67db44946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4c7fc50954f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ca6f2e84a4c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3a2e9d08b48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f1d5f2c5840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KAPITALPLASSERING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KAPITALPLASSERING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−6 558 892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102 734 981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50 628 645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84 196 465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TEIGEN ERIK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3519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98 30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953 682 575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