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4129b18ac34d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81c791a2ac4e2d"/>
  </p:sldMasterIdLst>
  <p:sldIdLst>
    <p:sldId xmlns:r="http://schemas.openxmlformats.org/officeDocument/2006/relationships" id="256" r:id="Re940789290a94512"/>
    <p:sldId xmlns:r="http://schemas.openxmlformats.org/officeDocument/2006/relationships" id="257" r:id="Rc165c9ebfa984968"/>
    <p:sldId xmlns:r="http://schemas.openxmlformats.org/officeDocument/2006/relationships" id="258" r:id="R0dde310361384ab1"/>
    <p:sldId xmlns:r="http://schemas.openxmlformats.org/officeDocument/2006/relationships" id="259" r:id="Re5af38e23b2e42d6"/>
    <p:sldId xmlns:r="http://schemas.openxmlformats.org/officeDocument/2006/relationships" id="260" r:id="Rcad1725734af4bcc"/>
    <p:sldId xmlns:r="http://schemas.openxmlformats.org/officeDocument/2006/relationships" id="261" r:id="Rbd2bb55af8c74062"/>
    <p:sldId xmlns:r="http://schemas.openxmlformats.org/officeDocument/2006/relationships" id="262" r:id="R9cfd90a1d58b4e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81c791a2ac4e2d" /><Relationship Type="http://schemas.openxmlformats.org/officeDocument/2006/relationships/slide" Target="/ppt/slides/slide1.xml" Id="Re940789290a94512" /><Relationship Type="http://schemas.openxmlformats.org/officeDocument/2006/relationships/slide" Target="/ppt/slides/slide2.xml" Id="Rc165c9ebfa984968" /><Relationship Type="http://schemas.openxmlformats.org/officeDocument/2006/relationships/slide" Target="/ppt/slides/slide3.xml" Id="R0dde310361384ab1" /><Relationship Type="http://schemas.openxmlformats.org/officeDocument/2006/relationships/slide" Target="/ppt/slides/slide4.xml" Id="Re5af38e23b2e42d6" /><Relationship Type="http://schemas.openxmlformats.org/officeDocument/2006/relationships/slide" Target="/ppt/slides/slide5.xml" Id="Rcad1725734af4bcc" /><Relationship Type="http://schemas.openxmlformats.org/officeDocument/2006/relationships/slide" Target="/ppt/slides/slide6.xml" Id="Rbd2bb55af8c74062" /><Relationship Type="http://schemas.openxmlformats.org/officeDocument/2006/relationships/slide" Target="/ppt/slides/slide7.xml" Id="R9cfd90a1d58b4e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27295c9d624d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c14d1c0554e65" /><Relationship Type="http://schemas.openxmlformats.org/officeDocument/2006/relationships/theme" Target="/ppt/slideMasters/theme/theme1.xml" Id="R8155ea3b3dd14e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5c14d1c0554e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809a8eb8b4d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a837bfbde45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0c6ee56cd4e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4f03b3b6f46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f0716bfb345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0e0e59b5643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a5011adce4b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NORMAR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AS ble etablert [år] og holder til i Ølen.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−595 273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16 976 089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145 569 107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145 569 107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ENDRE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GEORG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HÅKON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NORALF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H0301, Mulagata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5580 Ølen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954 322 467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NORMAR AS</a:t>
            </a:r>
          </a:p>
        </p:txBody>
      </p:sp>
    </p:spTree>
  </p:cSld>
  <p:clrMapOvr>
    <a:masterClrMapping xmlns:a="http://schemas.openxmlformats.org/drawingml/2006/main"/>
  </p:clrMapOvr>
</p:sld>
</file>