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d4b9756284c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507564522b4f7a"/>
  </p:sldMasterIdLst>
  <p:sldIdLst>
    <p:sldId xmlns:r="http://schemas.openxmlformats.org/officeDocument/2006/relationships" id="256" r:id="R3d30f1a66d524bbf"/>
    <p:sldId xmlns:r="http://schemas.openxmlformats.org/officeDocument/2006/relationships" id="257" r:id="Re8702755dd55497a"/>
    <p:sldId xmlns:r="http://schemas.openxmlformats.org/officeDocument/2006/relationships" id="258" r:id="R977083c434bf4e91"/>
    <p:sldId xmlns:r="http://schemas.openxmlformats.org/officeDocument/2006/relationships" id="259" r:id="R22a44432f8cc4e2a"/>
    <p:sldId xmlns:r="http://schemas.openxmlformats.org/officeDocument/2006/relationships" id="260" r:id="R2ff4ef42eece49bb"/>
    <p:sldId xmlns:r="http://schemas.openxmlformats.org/officeDocument/2006/relationships" id="261" r:id="Rab98beb4e8104c62"/>
    <p:sldId xmlns:r="http://schemas.openxmlformats.org/officeDocument/2006/relationships" id="262" r:id="Ra6efad97d272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07564522b4f7a" /><Relationship Type="http://schemas.openxmlformats.org/officeDocument/2006/relationships/slide" Target="/ppt/slides/slide1.xml" Id="R3d30f1a66d524bbf" /><Relationship Type="http://schemas.openxmlformats.org/officeDocument/2006/relationships/slide" Target="/ppt/slides/slide2.xml" Id="Re8702755dd55497a" /><Relationship Type="http://schemas.openxmlformats.org/officeDocument/2006/relationships/slide" Target="/ppt/slides/slide3.xml" Id="R977083c434bf4e91" /><Relationship Type="http://schemas.openxmlformats.org/officeDocument/2006/relationships/slide" Target="/ppt/slides/slide4.xml" Id="R22a44432f8cc4e2a" /><Relationship Type="http://schemas.openxmlformats.org/officeDocument/2006/relationships/slide" Target="/ppt/slides/slide5.xml" Id="R2ff4ef42eece49bb" /><Relationship Type="http://schemas.openxmlformats.org/officeDocument/2006/relationships/slide" Target="/ppt/slides/slide6.xml" Id="Rab98beb4e8104c62" /><Relationship Type="http://schemas.openxmlformats.org/officeDocument/2006/relationships/slide" Target="/ppt/slides/slide7.xml" Id="Ra6efad97d272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58af6fe99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61e7fee7646f4" /><Relationship Type="http://schemas.openxmlformats.org/officeDocument/2006/relationships/theme" Target="/ppt/slideMasters/theme/theme1.xml" Id="Rbb83469a303042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61e7fee7646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7843718ab41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47ec72f3b46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25607bb7d41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7da3bcd5645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6eb52d06444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0028d9a384d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e9cd72500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BJØRN RUNE KVINGE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BJØRN RUNE KVINGE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BJØRN RUNE KVINGE AS ble etablert [år] og holder til i Masfjordnes.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BJØRN RUNE KVINGE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BJØRN RUNE KVINGE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BJØRN RUNE KVINGE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700 936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384 970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2 569 797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2 700 383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BJØRN RUNE KVINGE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ELSE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 BJØRN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BJØRN RUNE KVINGE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Kvingebakkevegen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5981 Masfjordnes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55 82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954 354 008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BJØRN RUNE KVINGE AS</a:t>
            </a:r>
          </a:p>
        </p:txBody>
      </p:sp>
    </p:spTree>
  </p:cSld>
  <p:clrMapOvr>
    <a:masterClrMapping xmlns:a="http://schemas.openxmlformats.org/drawingml/2006/main"/>
  </p:clrMapOvr>
</p:sld>
</file>