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3305f8cf0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822ed8dac420a"/>
  </p:sldMasterIdLst>
  <p:sldIdLst>
    <p:sldId xmlns:r="http://schemas.openxmlformats.org/officeDocument/2006/relationships" id="256" r:id="R2138fbb6387b45d4"/>
    <p:sldId xmlns:r="http://schemas.openxmlformats.org/officeDocument/2006/relationships" id="257" r:id="R8ac9b4a928624e94"/>
    <p:sldId xmlns:r="http://schemas.openxmlformats.org/officeDocument/2006/relationships" id="258" r:id="R3312fb3cf8414128"/>
    <p:sldId xmlns:r="http://schemas.openxmlformats.org/officeDocument/2006/relationships" id="259" r:id="Rb6f4bd0586754dee"/>
    <p:sldId xmlns:r="http://schemas.openxmlformats.org/officeDocument/2006/relationships" id="260" r:id="Rbf67dcd0a80442be"/>
    <p:sldId xmlns:r="http://schemas.openxmlformats.org/officeDocument/2006/relationships" id="261" r:id="Ra9a98dd706fd4818"/>
    <p:sldId xmlns:r="http://schemas.openxmlformats.org/officeDocument/2006/relationships" id="262" r:id="R7749d633fdd2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822ed8dac420a" /><Relationship Type="http://schemas.openxmlformats.org/officeDocument/2006/relationships/slide" Target="/ppt/slides/slide1.xml" Id="R2138fbb6387b45d4" /><Relationship Type="http://schemas.openxmlformats.org/officeDocument/2006/relationships/slide" Target="/ppt/slides/slide2.xml" Id="R8ac9b4a928624e94" /><Relationship Type="http://schemas.openxmlformats.org/officeDocument/2006/relationships/slide" Target="/ppt/slides/slide3.xml" Id="R3312fb3cf8414128" /><Relationship Type="http://schemas.openxmlformats.org/officeDocument/2006/relationships/slide" Target="/ppt/slides/slide4.xml" Id="Rb6f4bd0586754dee" /><Relationship Type="http://schemas.openxmlformats.org/officeDocument/2006/relationships/slide" Target="/ppt/slides/slide5.xml" Id="Rbf67dcd0a80442be" /><Relationship Type="http://schemas.openxmlformats.org/officeDocument/2006/relationships/slide" Target="/ppt/slides/slide6.xml" Id="Ra9a98dd706fd4818" /><Relationship Type="http://schemas.openxmlformats.org/officeDocument/2006/relationships/slide" Target="/ppt/slides/slide7.xml" Id="R7749d633fdd2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542563c9a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019c8d5354d60" /><Relationship Type="http://schemas.openxmlformats.org/officeDocument/2006/relationships/theme" Target="/ppt/slideMasters/theme/theme1.xml" Id="Rb5fbe9b0b2e0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019c8d5354d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9b1fb529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83ad1ace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ae9901b2d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d38f8b00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002ad209c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d1c593104b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42d95abea4a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REVISJONSSELSKAPET J BRUSERUD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REVISJONSSELSKAPET J BRUSERUD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3 117 295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954 380 262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