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da4b79eab743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b9fe5acdd640dd"/>
  </p:sldMasterIdLst>
  <p:sldIdLst>
    <p:sldId xmlns:r="http://schemas.openxmlformats.org/officeDocument/2006/relationships" id="256" r:id="Reeccf5740643409f"/>
    <p:sldId xmlns:r="http://schemas.openxmlformats.org/officeDocument/2006/relationships" id="257" r:id="R07b030c778764f4c"/>
    <p:sldId xmlns:r="http://schemas.openxmlformats.org/officeDocument/2006/relationships" id="258" r:id="R0b6919479de2440d"/>
    <p:sldId xmlns:r="http://schemas.openxmlformats.org/officeDocument/2006/relationships" id="259" r:id="R666f390bd64a4dcb"/>
    <p:sldId xmlns:r="http://schemas.openxmlformats.org/officeDocument/2006/relationships" id="260" r:id="R06f71248e6cd4f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b9fe5acdd640dd" /><Relationship Type="http://schemas.openxmlformats.org/officeDocument/2006/relationships/slide" Target="/ppt/slides/slide1.xml" Id="Reeccf5740643409f" /><Relationship Type="http://schemas.openxmlformats.org/officeDocument/2006/relationships/slide" Target="/ppt/slides/slide2.xml" Id="R07b030c778764f4c" /><Relationship Type="http://schemas.openxmlformats.org/officeDocument/2006/relationships/slide" Target="/ppt/slides/slide3.xml" Id="R0b6919479de2440d" /><Relationship Type="http://schemas.openxmlformats.org/officeDocument/2006/relationships/slide" Target="/ppt/slides/slide4.xml" Id="R666f390bd64a4dcb" /><Relationship Type="http://schemas.openxmlformats.org/officeDocument/2006/relationships/slide" Target="/ppt/slides/slide5.xml" Id="R06f71248e6cd4f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3a13aa504a4e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d2e4e1ac147aa" /><Relationship Type="http://schemas.openxmlformats.org/officeDocument/2006/relationships/theme" Target="/ppt/slideMasters/theme/theme1.xml" Id="R64b420d53afe49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9d2e4e1ac147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0f690e6574b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2e7684d1d40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c5852f88f4f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71ee0ef2e4b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75dd117a34e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ÅRDAL KOMMUNE ble etablert [år] og holder til i Årdalstangen.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Statsråd Evensens veg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6885 Årdalstangen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