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7040e3d0eb4b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f15c30a91649c3"/>
  </p:sldMasterIdLst>
  <p:sldIdLst>
    <p:sldId xmlns:r="http://schemas.openxmlformats.org/officeDocument/2006/relationships" id="256" r:id="Rf5265b47a9a44fbd"/>
    <p:sldId xmlns:r="http://schemas.openxmlformats.org/officeDocument/2006/relationships" id="257" r:id="R8d952dfe7daf437f"/>
    <p:sldId xmlns:r="http://schemas.openxmlformats.org/officeDocument/2006/relationships" id="258" r:id="Re5506f95f3b242e1"/>
    <p:sldId xmlns:r="http://schemas.openxmlformats.org/officeDocument/2006/relationships" id="259" r:id="R6a6d4e1d26754840"/>
    <p:sldId xmlns:r="http://schemas.openxmlformats.org/officeDocument/2006/relationships" id="260" r:id="R9725f83389b246e9"/>
    <p:sldId xmlns:r="http://schemas.openxmlformats.org/officeDocument/2006/relationships" id="261" r:id="R558513d8094a4050"/>
    <p:sldId xmlns:r="http://schemas.openxmlformats.org/officeDocument/2006/relationships" id="262" r:id="R346e6529b7b34f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f15c30a91649c3" /><Relationship Type="http://schemas.openxmlformats.org/officeDocument/2006/relationships/slide" Target="/ppt/slides/slide1.xml" Id="Rf5265b47a9a44fbd" /><Relationship Type="http://schemas.openxmlformats.org/officeDocument/2006/relationships/slide" Target="/ppt/slides/slide2.xml" Id="R8d952dfe7daf437f" /><Relationship Type="http://schemas.openxmlformats.org/officeDocument/2006/relationships/slide" Target="/ppt/slides/slide3.xml" Id="Re5506f95f3b242e1" /><Relationship Type="http://schemas.openxmlformats.org/officeDocument/2006/relationships/slide" Target="/ppt/slides/slide4.xml" Id="R6a6d4e1d26754840" /><Relationship Type="http://schemas.openxmlformats.org/officeDocument/2006/relationships/slide" Target="/ppt/slides/slide5.xml" Id="R9725f83389b246e9" /><Relationship Type="http://schemas.openxmlformats.org/officeDocument/2006/relationships/slide" Target="/ppt/slides/slide6.xml" Id="R558513d8094a4050" /><Relationship Type="http://schemas.openxmlformats.org/officeDocument/2006/relationships/slide" Target="/ppt/slides/slide7.xml" Id="R346e6529b7b34f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c65c7278bc43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adb57c81140dc" /><Relationship Type="http://schemas.openxmlformats.org/officeDocument/2006/relationships/theme" Target="/ppt/slideMasters/theme/theme1.xml" Id="Re9a32afa582f4f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1adb57c81140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084c621684b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6f240a6604e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5c47a760d4a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5caa3187841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ea40b10f04b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e6e03eebb48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ec8989a5640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VEST-CONSULT SUNNFJORD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VEST-CONSULT SUNNFJORD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VEST-CONSULT SUNNFJORD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VEST-CONSULT SUNNFJORD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VEST-CONSULT SUNNFJORD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VEST-CONSULT SUNNFJORD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788 100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335 661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VEST-CONSULT SUNNFJORD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STEIETUN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MAGNY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VEST-CONSULT SUNNFJORD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Kjell Gisle Olsen, Gamlestøylsvegen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6814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954 686 027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VEST-CONSULT SUNNFJORD AS</a:t>
            </a:r>
          </a:p>
        </p:txBody>
      </p:sp>
    </p:spTree>
  </p:cSld>
  <p:clrMapOvr>
    <a:masterClrMapping xmlns:a="http://schemas.openxmlformats.org/drawingml/2006/main"/>
  </p:clrMapOvr>
</p:sld>
</file>