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a8da2b4e3041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ff81b399dc4c1d"/>
  </p:sldMasterIdLst>
  <p:sldIdLst>
    <p:sldId xmlns:r="http://schemas.openxmlformats.org/officeDocument/2006/relationships" id="256" r:id="R748cc12da1174afc"/>
    <p:sldId xmlns:r="http://schemas.openxmlformats.org/officeDocument/2006/relationships" id="257" r:id="R97bd8862a6e844cb"/>
    <p:sldId xmlns:r="http://schemas.openxmlformats.org/officeDocument/2006/relationships" id="258" r:id="R6816fc46745942c6"/>
    <p:sldId xmlns:r="http://schemas.openxmlformats.org/officeDocument/2006/relationships" id="259" r:id="R7561bf3e622948fc"/>
    <p:sldId xmlns:r="http://schemas.openxmlformats.org/officeDocument/2006/relationships" id="260" r:id="R6870441ffbbd4596"/>
    <p:sldId xmlns:r="http://schemas.openxmlformats.org/officeDocument/2006/relationships" id="261" r:id="Re5f8abf6539a44ea"/>
    <p:sldId xmlns:r="http://schemas.openxmlformats.org/officeDocument/2006/relationships" id="262" r:id="Ree7dfdda0cad44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f81b399dc4c1d" /><Relationship Type="http://schemas.openxmlformats.org/officeDocument/2006/relationships/slide" Target="/ppt/slides/slide1.xml" Id="R748cc12da1174afc" /><Relationship Type="http://schemas.openxmlformats.org/officeDocument/2006/relationships/slide" Target="/ppt/slides/slide2.xml" Id="R97bd8862a6e844cb" /><Relationship Type="http://schemas.openxmlformats.org/officeDocument/2006/relationships/slide" Target="/ppt/slides/slide3.xml" Id="R6816fc46745942c6" /><Relationship Type="http://schemas.openxmlformats.org/officeDocument/2006/relationships/slide" Target="/ppt/slides/slide4.xml" Id="R7561bf3e622948fc" /><Relationship Type="http://schemas.openxmlformats.org/officeDocument/2006/relationships/slide" Target="/ppt/slides/slide5.xml" Id="R6870441ffbbd4596" /><Relationship Type="http://schemas.openxmlformats.org/officeDocument/2006/relationships/slide" Target="/ppt/slides/slide6.xml" Id="Re5f8abf6539a44ea" /><Relationship Type="http://schemas.openxmlformats.org/officeDocument/2006/relationships/slide" Target="/ppt/slides/slide7.xml" Id="Ree7dfdda0cad44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6ea7dcebe4c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beaff2f554b8a" /><Relationship Type="http://schemas.openxmlformats.org/officeDocument/2006/relationships/theme" Target="/ppt/slideMasters/theme/theme1.xml" Id="R9dc47f50dce745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beaff2f554b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b626d9a27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d2c6585a449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830d126c347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c17c5070f48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cc7566f134a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d48a9259c4c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557199c2a4e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TVERBERG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HOLDING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−377 295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1 302 654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1 537 625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KJELL INGE  –  25,3 %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ARILD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ANNE B FASTELAND  –  17,1 %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FRODE  –  16,5 %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TVERBERG KJETIL  –  16,5 %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Bryneskogen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5700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955 254 813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TVERBERG HOLDING AS</a:t>
            </a:r>
          </a:p>
        </p:txBody>
      </p:sp>
    </p:spTree>
  </p:cSld>
  <p:clrMapOvr>
    <a:masterClrMapping xmlns:a="http://schemas.openxmlformats.org/drawingml/2006/main"/>
  </p:clrMapOvr>
</p:sld>
</file>