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7d9f4ef3341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42aedfe2b14cb2"/>
  </p:sldMasterIdLst>
  <p:sldIdLst>
    <p:sldId xmlns:r="http://schemas.openxmlformats.org/officeDocument/2006/relationships" id="256" r:id="Rc8564817fdb447f8"/>
    <p:sldId xmlns:r="http://schemas.openxmlformats.org/officeDocument/2006/relationships" id="257" r:id="Rda87958a2f414c5e"/>
    <p:sldId xmlns:r="http://schemas.openxmlformats.org/officeDocument/2006/relationships" id="258" r:id="R85e905eb51284b42"/>
    <p:sldId xmlns:r="http://schemas.openxmlformats.org/officeDocument/2006/relationships" id="259" r:id="R3cc33d6145fd4c74"/>
    <p:sldId xmlns:r="http://schemas.openxmlformats.org/officeDocument/2006/relationships" id="260" r:id="Ra43a0336443542d9"/>
    <p:sldId xmlns:r="http://schemas.openxmlformats.org/officeDocument/2006/relationships" id="261" r:id="Re2bc9aa9c5ed4e22"/>
    <p:sldId xmlns:r="http://schemas.openxmlformats.org/officeDocument/2006/relationships" id="262" r:id="R8157c9863f1e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2aedfe2b14cb2" /><Relationship Type="http://schemas.openxmlformats.org/officeDocument/2006/relationships/slide" Target="/ppt/slides/slide1.xml" Id="Rc8564817fdb447f8" /><Relationship Type="http://schemas.openxmlformats.org/officeDocument/2006/relationships/slide" Target="/ppt/slides/slide2.xml" Id="Rda87958a2f414c5e" /><Relationship Type="http://schemas.openxmlformats.org/officeDocument/2006/relationships/slide" Target="/ppt/slides/slide3.xml" Id="R85e905eb51284b42" /><Relationship Type="http://schemas.openxmlformats.org/officeDocument/2006/relationships/slide" Target="/ppt/slides/slide4.xml" Id="R3cc33d6145fd4c74" /><Relationship Type="http://schemas.openxmlformats.org/officeDocument/2006/relationships/slide" Target="/ppt/slides/slide5.xml" Id="Ra43a0336443542d9" /><Relationship Type="http://schemas.openxmlformats.org/officeDocument/2006/relationships/slide" Target="/ppt/slides/slide6.xml" Id="Re2bc9aa9c5ed4e22" /><Relationship Type="http://schemas.openxmlformats.org/officeDocument/2006/relationships/slide" Target="/ppt/slides/slide7.xml" Id="R8157c9863f1e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8e46fe3f0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f524191514909" /><Relationship Type="http://schemas.openxmlformats.org/officeDocument/2006/relationships/theme" Target="/ppt/slideMasters/theme/theme1.xml" Id="R4c88f32524c8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f52419151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070526b343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68434ab774e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cce77681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d7438a6374d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c7a638f6c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e0481010d4a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3545575f0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BROTHERS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−5 737 204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−1 622 748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104 665 322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126 261 013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CARLSON CHRISTIAN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CARLSON KEN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CARLSON STIG ANDRÉ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CARLSON GUNNAR JOHAN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84 97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g.carlson@maaloy.com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956 503 523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BROTHERS AS</a:t>
            </a:r>
          </a:p>
        </p:txBody>
      </p:sp>
    </p:spTree>
  </p:cSld>
  <p:clrMapOvr>
    <a:masterClrMapping xmlns:a="http://schemas.openxmlformats.org/drawingml/2006/main"/>
  </p:clrMapOvr>
</p:sld>
</file>