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c824a6236e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697e8026e647f2"/>
  </p:sldMasterIdLst>
  <p:sldIdLst>
    <p:sldId xmlns:r="http://schemas.openxmlformats.org/officeDocument/2006/relationships" id="256" r:id="R502608d9261b4282"/>
    <p:sldId xmlns:r="http://schemas.openxmlformats.org/officeDocument/2006/relationships" id="257" r:id="R6a57b318e1c3470f"/>
    <p:sldId xmlns:r="http://schemas.openxmlformats.org/officeDocument/2006/relationships" id="258" r:id="Rf162a9002ac34860"/>
    <p:sldId xmlns:r="http://schemas.openxmlformats.org/officeDocument/2006/relationships" id="259" r:id="R30404452e2fe4544"/>
    <p:sldId xmlns:r="http://schemas.openxmlformats.org/officeDocument/2006/relationships" id="260" r:id="Re0f96358e9d949ea"/>
    <p:sldId xmlns:r="http://schemas.openxmlformats.org/officeDocument/2006/relationships" id="261" r:id="R431717e164744333"/>
    <p:sldId xmlns:r="http://schemas.openxmlformats.org/officeDocument/2006/relationships" id="262" r:id="R1499853aa89843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697e8026e647f2" /><Relationship Type="http://schemas.openxmlformats.org/officeDocument/2006/relationships/slide" Target="/ppt/slides/slide1.xml" Id="R502608d9261b4282" /><Relationship Type="http://schemas.openxmlformats.org/officeDocument/2006/relationships/slide" Target="/ppt/slides/slide2.xml" Id="R6a57b318e1c3470f" /><Relationship Type="http://schemas.openxmlformats.org/officeDocument/2006/relationships/slide" Target="/ppt/slides/slide3.xml" Id="Rf162a9002ac34860" /><Relationship Type="http://schemas.openxmlformats.org/officeDocument/2006/relationships/slide" Target="/ppt/slides/slide4.xml" Id="R30404452e2fe4544" /><Relationship Type="http://schemas.openxmlformats.org/officeDocument/2006/relationships/slide" Target="/ppt/slides/slide5.xml" Id="Re0f96358e9d949ea" /><Relationship Type="http://schemas.openxmlformats.org/officeDocument/2006/relationships/slide" Target="/ppt/slides/slide6.xml" Id="R431717e164744333" /><Relationship Type="http://schemas.openxmlformats.org/officeDocument/2006/relationships/slide" Target="/ppt/slides/slide7.xml" Id="R1499853aa89843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248297fb24a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54248916f49cf" /><Relationship Type="http://schemas.openxmlformats.org/officeDocument/2006/relationships/theme" Target="/ppt/slideMasters/theme/theme1.xml" Id="R35936ade8a9442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154248916f49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fe32cf2634f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3e232fc8846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ebc3cbecb42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27b5023684b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5ed3cac3748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57e422c9848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f548118074e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HORPESTAD MOEN HAGEBØ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HORPESTAD MOEN HAGEBØ GRUPPEN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862 320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GIAG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Amtmann Aarrestads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956 806 739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