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7e69725f0347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5dd688bd6c4cbf"/>
  </p:sldMasterIdLst>
  <p:sldIdLst>
    <p:sldId xmlns:r="http://schemas.openxmlformats.org/officeDocument/2006/relationships" id="256" r:id="R38025cfddb374824"/>
    <p:sldId xmlns:r="http://schemas.openxmlformats.org/officeDocument/2006/relationships" id="257" r:id="R9ff6290feb824b93"/>
    <p:sldId xmlns:r="http://schemas.openxmlformats.org/officeDocument/2006/relationships" id="258" r:id="R21fb873bc09e47a2"/>
    <p:sldId xmlns:r="http://schemas.openxmlformats.org/officeDocument/2006/relationships" id="259" r:id="R047775161c5b4f55"/>
    <p:sldId xmlns:r="http://schemas.openxmlformats.org/officeDocument/2006/relationships" id="260" r:id="Rb5e85651166d46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dd688bd6c4cbf" /><Relationship Type="http://schemas.openxmlformats.org/officeDocument/2006/relationships/slide" Target="/ppt/slides/slide1.xml" Id="R38025cfddb374824" /><Relationship Type="http://schemas.openxmlformats.org/officeDocument/2006/relationships/slide" Target="/ppt/slides/slide2.xml" Id="R9ff6290feb824b93" /><Relationship Type="http://schemas.openxmlformats.org/officeDocument/2006/relationships/slide" Target="/ppt/slides/slide3.xml" Id="R21fb873bc09e47a2" /><Relationship Type="http://schemas.openxmlformats.org/officeDocument/2006/relationships/slide" Target="/ppt/slides/slide4.xml" Id="R047775161c5b4f55" /><Relationship Type="http://schemas.openxmlformats.org/officeDocument/2006/relationships/slide" Target="/ppt/slides/slide5.xml" Id="Rb5e85651166d46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420799aca44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0e59e8e0449ed" /><Relationship Type="http://schemas.openxmlformats.org/officeDocument/2006/relationships/theme" Target="/ppt/slideMasters/theme/theme1.xml" Id="R3f4a395b4ef44d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a0e59e8e04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70f6480b940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f470d36fd4a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0a0540b3445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ceb2ca5334d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a24b2707c43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BOK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BOK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