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240de060794b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d5e78251b34d61"/>
  </p:sldMasterIdLst>
  <p:sldIdLst>
    <p:sldId xmlns:r="http://schemas.openxmlformats.org/officeDocument/2006/relationships" id="256" r:id="R5ad9d3178cc64784"/>
    <p:sldId xmlns:r="http://schemas.openxmlformats.org/officeDocument/2006/relationships" id="257" r:id="Reec27739b51943b8"/>
    <p:sldId xmlns:r="http://schemas.openxmlformats.org/officeDocument/2006/relationships" id="258" r:id="Rdf323c3c22ed4ebc"/>
    <p:sldId xmlns:r="http://schemas.openxmlformats.org/officeDocument/2006/relationships" id="259" r:id="R7c9b1031c67a4d7f"/>
    <p:sldId xmlns:r="http://schemas.openxmlformats.org/officeDocument/2006/relationships" id="260" r:id="R135bd93b34e74506"/>
    <p:sldId xmlns:r="http://schemas.openxmlformats.org/officeDocument/2006/relationships" id="261" r:id="Rb16e702155c34b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5e78251b34d61" /><Relationship Type="http://schemas.openxmlformats.org/officeDocument/2006/relationships/slide" Target="/ppt/slides/slide1.xml" Id="R5ad9d3178cc64784" /><Relationship Type="http://schemas.openxmlformats.org/officeDocument/2006/relationships/slide" Target="/ppt/slides/slide2.xml" Id="Reec27739b51943b8" /><Relationship Type="http://schemas.openxmlformats.org/officeDocument/2006/relationships/slide" Target="/ppt/slides/slide3.xml" Id="Rdf323c3c22ed4ebc" /><Relationship Type="http://schemas.openxmlformats.org/officeDocument/2006/relationships/slide" Target="/ppt/slides/slide4.xml" Id="R7c9b1031c67a4d7f" /><Relationship Type="http://schemas.openxmlformats.org/officeDocument/2006/relationships/slide" Target="/ppt/slides/slide5.xml" Id="R135bd93b34e74506" /><Relationship Type="http://schemas.openxmlformats.org/officeDocument/2006/relationships/slide" Target="/ppt/slides/slide6.xml" Id="Rb16e702155c34b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776c4cd9146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bded0cbee4220" /><Relationship Type="http://schemas.openxmlformats.org/officeDocument/2006/relationships/theme" Target="/ppt/slideMasters/theme/theme1.xml" Id="R95419b509fc740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8bded0cbee42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f4492a52d43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6c94fbcff41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c04a6c4ca4a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f7f24a54045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63855cbff41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abb8081ba4b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