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eeb4c0db7140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c5dfec86294bc3"/>
  </p:sldMasterIdLst>
  <p:sldIdLst>
    <p:sldId xmlns:r="http://schemas.openxmlformats.org/officeDocument/2006/relationships" id="256" r:id="Rd9c32ad4c6524f1a"/>
    <p:sldId xmlns:r="http://schemas.openxmlformats.org/officeDocument/2006/relationships" id="257" r:id="Rdd0a8969e9e243ef"/>
    <p:sldId xmlns:r="http://schemas.openxmlformats.org/officeDocument/2006/relationships" id="258" r:id="R57a2c3455a7c4499"/>
    <p:sldId xmlns:r="http://schemas.openxmlformats.org/officeDocument/2006/relationships" id="259" r:id="Rcced1883426f4734"/>
    <p:sldId xmlns:r="http://schemas.openxmlformats.org/officeDocument/2006/relationships" id="260" r:id="Rd971f443af2d4209"/>
    <p:sldId xmlns:r="http://schemas.openxmlformats.org/officeDocument/2006/relationships" id="261" r:id="R3a45513d29bc4f8e"/>
    <p:sldId xmlns:r="http://schemas.openxmlformats.org/officeDocument/2006/relationships" id="262" r:id="R690f145f78bd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c5dfec86294bc3" /><Relationship Type="http://schemas.openxmlformats.org/officeDocument/2006/relationships/slide" Target="/ppt/slides/slide1.xml" Id="Rd9c32ad4c6524f1a" /><Relationship Type="http://schemas.openxmlformats.org/officeDocument/2006/relationships/slide" Target="/ppt/slides/slide2.xml" Id="Rdd0a8969e9e243ef" /><Relationship Type="http://schemas.openxmlformats.org/officeDocument/2006/relationships/slide" Target="/ppt/slides/slide3.xml" Id="R57a2c3455a7c4499" /><Relationship Type="http://schemas.openxmlformats.org/officeDocument/2006/relationships/slide" Target="/ppt/slides/slide4.xml" Id="Rcced1883426f4734" /><Relationship Type="http://schemas.openxmlformats.org/officeDocument/2006/relationships/slide" Target="/ppt/slides/slide5.xml" Id="Rd971f443af2d4209" /><Relationship Type="http://schemas.openxmlformats.org/officeDocument/2006/relationships/slide" Target="/ppt/slides/slide6.xml" Id="R3a45513d29bc4f8e" /><Relationship Type="http://schemas.openxmlformats.org/officeDocument/2006/relationships/slide" Target="/ppt/slides/slide7.xml" Id="R690f145f78bd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130823f3749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0e2be684b41b0" /><Relationship Type="http://schemas.openxmlformats.org/officeDocument/2006/relationships/theme" Target="/ppt/slideMasters/theme/theme1.xml" Id="R88125ca50e6548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0e2be684b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4a84df289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890db12304b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db74641a44e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fd1fa8d324b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96e04581440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14c049cda46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43f36458447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