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33d5712de87416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9aef970f193457e"/>
  </p:sldMasterIdLst>
  <p:sldIdLst>
    <p:sldId xmlns:r="http://schemas.openxmlformats.org/officeDocument/2006/relationships" id="256" r:id="Rca4cea1b11a24c9e"/>
    <p:sldId xmlns:r="http://schemas.openxmlformats.org/officeDocument/2006/relationships" id="257" r:id="R9b7c013db5c64b5c"/>
    <p:sldId xmlns:r="http://schemas.openxmlformats.org/officeDocument/2006/relationships" id="258" r:id="R6509287418594eb1"/>
    <p:sldId xmlns:r="http://schemas.openxmlformats.org/officeDocument/2006/relationships" id="259" r:id="Rbd0d790c1936467b"/>
    <p:sldId xmlns:r="http://schemas.openxmlformats.org/officeDocument/2006/relationships" id="260" r:id="R4b8b22912a7f4fbd"/>
    <p:sldId xmlns:r="http://schemas.openxmlformats.org/officeDocument/2006/relationships" id="261" r:id="R8ddb450be22b415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aef970f193457e" /><Relationship Type="http://schemas.openxmlformats.org/officeDocument/2006/relationships/slide" Target="/ppt/slides/slide1.xml" Id="Rca4cea1b11a24c9e" /><Relationship Type="http://schemas.openxmlformats.org/officeDocument/2006/relationships/slide" Target="/ppt/slides/slide2.xml" Id="R9b7c013db5c64b5c" /><Relationship Type="http://schemas.openxmlformats.org/officeDocument/2006/relationships/slide" Target="/ppt/slides/slide3.xml" Id="R6509287418594eb1" /><Relationship Type="http://schemas.openxmlformats.org/officeDocument/2006/relationships/slide" Target="/ppt/slides/slide4.xml" Id="Rbd0d790c1936467b" /><Relationship Type="http://schemas.openxmlformats.org/officeDocument/2006/relationships/slide" Target="/ppt/slides/slide5.xml" Id="R4b8b22912a7f4fbd" /><Relationship Type="http://schemas.openxmlformats.org/officeDocument/2006/relationships/slide" Target="/ppt/slides/slide6.xml" Id="R8ddb450be22b415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9657949bfd4ce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f1ae11d8434d82" /><Relationship Type="http://schemas.openxmlformats.org/officeDocument/2006/relationships/theme" Target="/ppt/slideMasters/theme/theme1.xml" Id="R1923739e7b83443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6f1ae11d8434d8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02f08f751b434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3585ec210e407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47e0df921743a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1e8356bfa54b3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482e7cbd844c4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c1e33c70e5403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PETER LORANGE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PETER LORANGE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PETER LORANGE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PETER LORANGE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PETER LORANGE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PETER LORANGE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LERVIK ANNE S LORANGE  –  48,0 %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LORANGE PER FRITHJOF  –  48,0 %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LORANGE PETER  –  4,0 %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PETER LORANGE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957 333 621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PETER LORANGE AS</a:t>
            </a:r>
          </a:p>
        </p:txBody>
      </p:sp>
    </p:spTree>
  </p:cSld>
  <p:clrMapOvr>
    <a:masterClrMapping xmlns:a="http://schemas.openxmlformats.org/drawingml/2006/main"/>
  </p:clrMapOvr>
</p:sld>
</file>