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67ce02777841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6916eafbe64a9f"/>
  </p:sldMasterIdLst>
  <p:sldIdLst>
    <p:sldId xmlns:r="http://schemas.openxmlformats.org/officeDocument/2006/relationships" id="256" r:id="R8d5a5eca98bf430e"/>
    <p:sldId xmlns:r="http://schemas.openxmlformats.org/officeDocument/2006/relationships" id="257" r:id="Rf009596cfe744dd9"/>
    <p:sldId xmlns:r="http://schemas.openxmlformats.org/officeDocument/2006/relationships" id="258" r:id="Raaa877a4f25a404b"/>
    <p:sldId xmlns:r="http://schemas.openxmlformats.org/officeDocument/2006/relationships" id="259" r:id="R8fedf3e674c54554"/>
    <p:sldId xmlns:r="http://schemas.openxmlformats.org/officeDocument/2006/relationships" id="260" r:id="Rc42f240334284449"/>
    <p:sldId xmlns:r="http://schemas.openxmlformats.org/officeDocument/2006/relationships" id="261" r:id="Rf19c7488893f4348"/>
    <p:sldId xmlns:r="http://schemas.openxmlformats.org/officeDocument/2006/relationships" id="262" r:id="R400cd2dca5ef42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6916eafbe64a9f" /><Relationship Type="http://schemas.openxmlformats.org/officeDocument/2006/relationships/slide" Target="/ppt/slides/slide1.xml" Id="R8d5a5eca98bf430e" /><Relationship Type="http://schemas.openxmlformats.org/officeDocument/2006/relationships/slide" Target="/ppt/slides/slide2.xml" Id="Rf009596cfe744dd9" /><Relationship Type="http://schemas.openxmlformats.org/officeDocument/2006/relationships/slide" Target="/ppt/slides/slide3.xml" Id="Raaa877a4f25a404b" /><Relationship Type="http://schemas.openxmlformats.org/officeDocument/2006/relationships/slide" Target="/ppt/slides/slide4.xml" Id="R8fedf3e674c54554" /><Relationship Type="http://schemas.openxmlformats.org/officeDocument/2006/relationships/slide" Target="/ppt/slides/slide5.xml" Id="Rc42f240334284449" /><Relationship Type="http://schemas.openxmlformats.org/officeDocument/2006/relationships/slide" Target="/ppt/slides/slide6.xml" Id="Rf19c7488893f4348" /><Relationship Type="http://schemas.openxmlformats.org/officeDocument/2006/relationships/slide" Target="/ppt/slides/slide7.xml" Id="R400cd2dca5ef42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78047524d47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20f0c2cdd47e8" /><Relationship Type="http://schemas.openxmlformats.org/officeDocument/2006/relationships/theme" Target="/ppt/slideMasters/theme/theme1.xml" Id="R412993e234ea43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720f0c2cdd47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1bedbdda547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af9dd694047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4ea0d01934e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cd03f4d1f4a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b1fcf5aa947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1a13d6f994b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c99af2a9343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BAUGE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BAUGE AUTO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187 153 744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2 898 471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9 782 567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48 796 096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firmapost@baugeauto.no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www.baugeauto.no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957 451 713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