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f9be42e58a45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6a9393cff24f3c"/>
  </p:sldMasterIdLst>
  <p:sldIdLst>
    <p:sldId xmlns:r="http://schemas.openxmlformats.org/officeDocument/2006/relationships" id="256" r:id="Red33f58cc5db4f09"/>
    <p:sldId xmlns:r="http://schemas.openxmlformats.org/officeDocument/2006/relationships" id="257" r:id="R88ca46b1365b4e60"/>
    <p:sldId xmlns:r="http://schemas.openxmlformats.org/officeDocument/2006/relationships" id="258" r:id="R87ba3104c79c4fa9"/>
    <p:sldId xmlns:r="http://schemas.openxmlformats.org/officeDocument/2006/relationships" id="259" r:id="R370b755668b94e2e"/>
    <p:sldId xmlns:r="http://schemas.openxmlformats.org/officeDocument/2006/relationships" id="260" r:id="R1e2904e86cbc4871"/>
    <p:sldId xmlns:r="http://schemas.openxmlformats.org/officeDocument/2006/relationships" id="261" r:id="Rafbe6251e4344aa1"/>
    <p:sldId xmlns:r="http://schemas.openxmlformats.org/officeDocument/2006/relationships" id="262" r:id="R7bfadec16652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a9393cff24f3c" /><Relationship Type="http://schemas.openxmlformats.org/officeDocument/2006/relationships/slide" Target="/ppt/slides/slide1.xml" Id="Red33f58cc5db4f09" /><Relationship Type="http://schemas.openxmlformats.org/officeDocument/2006/relationships/slide" Target="/ppt/slides/slide2.xml" Id="R88ca46b1365b4e60" /><Relationship Type="http://schemas.openxmlformats.org/officeDocument/2006/relationships/slide" Target="/ppt/slides/slide3.xml" Id="R87ba3104c79c4fa9" /><Relationship Type="http://schemas.openxmlformats.org/officeDocument/2006/relationships/slide" Target="/ppt/slides/slide4.xml" Id="R370b755668b94e2e" /><Relationship Type="http://schemas.openxmlformats.org/officeDocument/2006/relationships/slide" Target="/ppt/slides/slide5.xml" Id="R1e2904e86cbc4871" /><Relationship Type="http://schemas.openxmlformats.org/officeDocument/2006/relationships/slide" Target="/ppt/slides/slide6.xml" Id="Rafbe6251e4344aa1" /><Relationship Type="http://schemas.openxmlformats.org/officeDocument/2006/relationships/slide" Target="/ppt/slides/slide7.xml" Id="R7bfadec16652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3931e67b7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1bdefff340b7" /><Relationship Type="http://schemas.openxmlformats.org/officeDocument/2006/relationships/theme" Target="/ppt/slideMasters/theme/theme1.xml" Id="R609acc10e7ef4f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a1bdefff3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67322ab2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8edcf2ea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d761d54604a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dbf172eb6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0dd48d7de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276166b846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45d01996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PETTERSEN AS ble etablert [år] og holder til i Opphaug.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39 196 763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560 829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10 224 137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18 797 249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SVERRE JOHAN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JULIE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STIAN ANDRÉ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STIG ARVE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Ingers vei 450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7140 Opphaug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52 11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957 861 539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PETTERSEN AS</a:t>
            </a:r>
          </a:p>
        </p:txBody>
      </p:sp>
    </p:spTree>
  </p:cSld>
  <p:clrMapOvr>
    <a:masterClrMapping xmlns:a="http://schemas.openxmlformats.org/drawingml/2006/main"/>
  </p:clrMapOvr>
</p:sld>
</file>