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f4ef1caacb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6afb30da64d60"/>
  </p:sldMasterIdLst>
  <p:sldIdLst>
    <p:sldId xmlns:r="http://schemas.openxmlformats.org/officeDocument/2006/relationships" id="256" r:id="Ra8594877c04244bd"/>
    <p:sldId xmlns:r="http://schemas.openxmlformats.org/officeDocument/2006/relationships" id="257" r:id="Ra308af3ba8064614"/>
    <p:sldId xmlns:r="http://schemas.openxmlformats.org/officeDocument/2006/relationships" id="258" r:id="R7c028e16a64140e1"/>
    <p:sldId xmlns:r="http://schemas.openxmlformats.org/officeDocument/2006/relationships" id="259" r:id="Rc5f7161e09ea42ca"/>
    <p:sldId xmlns:r="http://schemas.openxmlformats.org/officeDocument/2006/relationships" id="260" r:id="Ra750f34d77924216"/>
    <p:sldId xmlns:r="http://schemas.openxmlformats.org/officeDocument/2006/relationships" id="261" r:id="R677ecec19f074ee3"/>
    <p:sldId xmlns:r="http://schemas.openxmlformats.org/officeDocument/2006/relationships" id="262" r:id="Re92970bd53fd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6afb30da64d60" /><Relationship Type="http://schemas.openxmlformats.org/officeDocument/2006/relationships/slide" Target="/ppt/slides/slide1.xml" Id="Ra8594877c04244bd" /><Relationship Type="http://schemas.openxmlformats.org/officeDocument/2006/relationships/slide" Target="/ppt/slides/slide2.xml" Id="Ra308af3ba8064614" /><Relationship Type="http://schemas.openxmlformats.org/officeDocument/2006/relationships/slide" Target="/ppt/slides/slide3.xml" Id="R7c028e16a64140e1" /><Relationship Type="http://schemas.openxmlformats.org/officeDocument/2006/relationships/slide" Target="/ppt/slides/slide4.xml" Id="Rc5f7161e09ea42ca" /><Relationship Type="http://schemas.openxmlformats.org/officeDocument/2006/relationships/slide" Target="/ppt/slides/slide5.xml" Id="Ra750f34d77924216" /><Relationship Type="http://schemas.openxmlformats.org/officeDocument/2006/relationships/slide" Target="/ppt/slides/slide6.xml" Id="R677ecec19f074ee3" /><Relationship Type="http://schemas.openxmlformats.org/officeDocument/2006/relationships/slide" Target="/ppt/slides/slide7.xml" Id="Re92970bd53fd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6fa4b399e42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e2d49e27f490a" /><Relationship Type="http://schemas.openxmlformats.org/officeDocument/2006/relationships/theme" Target="/ppt/slideMasters/theme/theme1.xml" Id="Rfcf4d06639d1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e2d49e27f49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42fbaf132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f0a0cfa5043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c2363c9fb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c5b0da7dc41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a6f406fcd42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b13ceafb4b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4fa33b217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