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d30134bdc2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2ff5b0f5374ff4"/>
  </p:sldMasterIdLst>
  <p:sldIdLst>
    <p:sldId xmlns:r="http://schemas.openxmlformats.org/officeDocument/2006/relationships" id="256" r:id="R7a033b48d5604c56"/>
    <p:sldId xmlns:r="http://schemas.openxmlformats.org/officeDocument/2006/relationships" id="257" r:id="R0310111e1063444d"/>
    <p:sldId xmlns:r="http://schemas.openxmlformats.org/officeDocument/2006/relationships" id="258" r:id="Rf9cdf2b8e140461b"/>
    <p:sldId xmlns:r="http://schemas.openxmlformats.org/officeDocument/2006/relationships" id="259" r:id="Rb22ae358a9394852"/>
    <p:sldId xmlns:r="http://schemas.openxmlformats.org/officeDocument/2006/relationships" id="260" r:id="Rb50ece68d8bc4686"/>
    <p:sldId xmlns:r="http://schemas.openxmlformats.org/officeDocument/2006/relationships" id="261" r:id="R8b431c8765044835"/>
    <p:sldId xmlns:r="http://schemas.openxmlformats.org/officeDocument/2006/relationships" id="262" r:id="Rbc2e846df1454c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ff5b0f5374ff4" /><Relationship Type="http://schemas.openxmlformats.org/officeDocument/2006/relationships/slide" Target="/ppt/slides/slide1.xml" Id="R7a033b48d5604c56" /><Relationship Type="http://schemas.openxmlformats.org/officeDocument/2006/relationships/slide" Target="/ppt/slides/slide2.xml" Id="R0310111e1063444d" /><Relationship Type="http://schemas.openxmlformats.org/officeDocument/2006/relationships/slide" Target="/ppt/slides/slide3.xml" Id="Rf9cdf2b8e140461b" /><Relationship Type="http://schemas.openxmlformats.org/officeDocument/2006/relationships/slide" Target="/ppt/slides/slide4.xml" Id="Rb22ae358a9394852" /><Relationship Type="http://schemas.openxmlformats.org/officeDocument/2006/relationships/slide" Target="/ppt/slides/slide5.xml" Id="Rb50ece68d8bc4686" /><Relationship Type="http://schemas.openxmlformats.org/officeDocument/2006/relationships/slide" Target="/ppt/slides/slide6.xml" Id="R8b431c8765044835" /><Relationship Type="http://schemas.openxmlformats.org/officeDocument/2006/relationships/slide" Target="/ppt/slides/slide7.xml" Id="Rbc2e846df1454c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149b5227042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5f753f4174f34" /><Relationship Type="http://schemas.openxmlformats.org/officeDocument/2006/relationships/theme" Target="/ppt/slideMasters/theme/theme1.xml" Id="Rba1c867ab637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5f753f4174f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b94847dfc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422cb5d3c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73b739c4a4d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fa9902938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42dab4ba6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c40f55a5b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d23115d70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ESPELAND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ESPELAND GRUPPEN AS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22 073 670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ESPELAND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Gloppedalsvegen 1347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45 40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958 048 653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GRUPPEN AS</a:t>
            </a:r>
          </a:p>
        </p:txBody>
      </p:sp>
    </p:spTree>
  </p:cSld>
  <p:clrMapOvr>
    <a:masterClrMapping xmlns:a="http://schemas.openxmlformats.org/drawingml/2006/main"/>
  </p:clrMapOvr>
</p:sld>
</file>