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0d2d17c0cf45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bfa7a710de46ae"/>
  </p:sldMasterIdLst>
  <p:sldIdLst>
    <p:sldId xmlns:r="http://schemas.openxmlformats.org/officeDocument/2006/relationships" id="256" r:id="R9e7758dcb0be4089"/>
    <p:sldId xmlns:r="http://schemas.openxmlformats.org/officeDocument/2006/relationships" id="257" r:id="Rfe07f58f3b444390"/>
    <p:sldId xmlns:r="http://schemas.openxmlformats.org/officeDocument/2006/relationships" id="258" r:id="R9eb1d39ccc3e4440"/>
    <p:sldId xmlns:r="http://schemas.openxmlformats.org/officeDocument/2006/relationships" id="259" r:id="Rd1648bbd1be84deb"/>
    <p:sldId xmlns:r="http://schemas.openxmlformats.org/officeDocument/2006/relationships" id="260" r:id="Rdf49cbb6434b47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bfa7a710de46ae" /><Relationship Type="http://schemas.openxmlformats.org/officeDocument/2006/relationships/slide" Target="/ppt/slides/slide1.xml" Id="R9e7758dcb0be4089" /><Relationship Type="http://schemas.openxmlformats.org/officeDocument/2006/relationships/slide" Target="/ppt/slides/slide2.xml" Id="Rfe07f58f3b444390" /><Relationship Type="http://schemas.openxmlformats.org/officeDocument/2006/relationships/slide" Target="/ppt/slides/slide3.xml" Id="R9eb1d39ccc3e4440" /><Relationship Type="http://schemas.openxmlformats.org/officeDocument/2006/relationships/slide" Target="/ppt/slides/slide4.xml" Id="Rd1648bbd1be84deb" /><Relationship Type="http://schemas.openxmlformats.org/officeDocument/2006/relationships/slide" Target="/ppt/slides/slide5.xml" Id="Rdf49cbb6434b47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9807b917d848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eec1252954344" /><Relationship Type="http://schemas.openxmlformats.org/officeDocument/2006/relationships/theme" Target="/ppt/slideMasters/theme/theme1.xml" Id="Ra6cd03ea075a42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eeec12529543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1556f1cb74c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6150721c44f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bede169ce45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b004d06d440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07ad8b4b444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MIRAS STÅL OG METALLSVEIS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MIRAS STÅL OG METALLSVEIS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958 711 549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MIRAS STÅL OG METALLSVEIS AS</a:t>
            </a:r>
          </a:p>
        </p:txBody>
      </p:sp>
    </p:spTree>
  </p:cSld>
  <p:clrMapOvr>
    <a:masterClrMapping xmlns:a="http://schemas.openxmlformats.org/drawingml/2006/main"/>
  </p:clrMapOvr>
</p:sld>
</file>