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04e07fdb6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986e952be4410"/>
  </p:sldMasterIdLst>
  <p:sldIdLst>
    <p:sldId xmlns:r="http://schemas.openxmlformats.org/officeDocument/2006/relationships" id="256" r:id="R6719546044494e12"/>
    <p:sldId xmlns:r="http://schemas.openxmlformats.org/officeDocument/2006/relationships" id="257" r:id="R6e869a1efd7945c0"/>
    <p:sldId xmlns:r="http://schemas.openxmlformats.org/officeDocument/2006/relationships" id="258" r:id="R3ad4135655ea400a"/>
    <p:sldId xmlns:r="http://schemas.openxmlformats.org/officeDocument/2006/relationships" id="259" r:id="Rfda5d8cac0384e92"/>
    <p:sldId xmlns:r="http://schemas.openxmlformats.org/officeDocument/2006/relationships" id="260" r:id="R6ae9f3e904404000"/>
    <p:sldId xmlns:r="http://schemas.openxmlformats.org/officeDocument/2006/relationships" id="261" r:id="R06dd7d6ec26447eb"/>
    <p:sldId xmlns:r="http://schemas.openxmlformats.org/officeDocument/2006/relationships" id="262" r:id="R0664651dfb73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986e952be4410" /><Relationship Type="http://schemas.openxmlformats.org/officeDocument/2006/relationships/slide" Target="/ppt/slides/slide1.xml" Id="R6719546044494e12" /><Relationship Type="http://schemas.openxmlformats.org/officeDocument/2006/relationships/slide" Target="/ppt/slides/slide2.xml" Id="R6e869a1efd7945c0" /><Relationship Type="http://schemas.openxmlformats.org/officeDocument/2006/relationships/slide" Target="/ppt/slides/slide3.xml" Id="R3ad4135655ea400a" /><Relationship Type="http://schemas.openxmlformats.org/officeDocument/2006/relationships/slide" Target="/ppt/slides/slide4.xml" Id="Rfda5d8cac0384e92" /><Relationship Type="http://schemas.openxmlformats.org/officeDocument/2006/relationships/slide" Target="/ppt/slides/slide5.xml" Id="R6ae9f3e904404000" /><Relationship Type="http://schemas.openxmlformats.org/officeDocument/2006/relationships/slide" Target="/ppt/slides/slide6.xml" Id="R06dd7d6ec26447eb" /><Relationship Type="http://schemas.openxmlformats.org/officeDocument/2006/relationships/slide" Target="/ppt/slides/slide7.xml" Id="R0664651dfb73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7d8ee200d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2457f4309413c" /><Relationship Type="http://schemas.openxmlformats.org/officeDocument/2006/relationships/theme" Target="/ppt/slideMasters/theme/theme1.xml" Id="R12caaafc9467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2457f430941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b01421c15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730ecaf8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1e7dec484d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54f22ccd4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0a19c6c3d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27c23b7848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366729dc845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