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9dfa5befe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3544b21ab4142"/>
  </p:sldMasterIdLst>
  <p:sldIdLst>
    <p:sldId xmlns:r="http://schemas.openxmlformats.org/officeDocument/2006/relationships" id="256" r:id="R67c33aefad6f4fad"/>
    <p:sldId xmlns:r="http://schemas.openxmlformats.org/officeDocument/2006/relationships" id="257" r:id="R5c4148f2440d4a83"/>
    <p:sldId xmlns:r="http://schemas.openxmlformats.org/officeDocument/2006/relationships" id="258" r:id="R7b8f7f77d3cb4aea"/>
    <p:sldId xmlns:r="http://schemas.openxmlformats.org/officeDocument/2006/relationships" id="259" r:id="Re0b4246c90ff4b6f"/>
    <p:sldId xmlns:r="http://schemas.openxmlformats.org/officeDocument/2006/relationships" id="260" r:id="R1be65140174a4d2f"/>
    <p:sldId xmlns:r="http://schemas.openxmlformats.org/officeDocument/2006/relationships" id="261" r:id="R2e73aa31938d413a"/>
    <p:sldId xmlns:r="http://schemas.openxmlformats.org/officeDocument/2006/relationships" id="262" r:id="R755ccd985774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3544b21ab4142" /><Relationship Type="http://schemas.openxmlformats.org/officeDocument/2006/relationships/slide" Target="/ppt/slides/slide1.xml" Id="R67c33aefad6f4fad" /><Relationship Type="http://schemas.openxmlformats.org/officeDocument/2006/relationships/slide" Target="/ppt/slides/slide2.xml" Id="R5c4148f2440d4a83" /><Relationship Type="http://schemas.openxmlformats.org/officeDocument/2006/relationships/slide" Target="/ppt/slides/slide3.xml" Id="R7b8f7f77d3cb4aea" /><Relationship Type="http://schemas.openxmlformats.org/officeDocument/2006/relationships/slide" Target="/ppt/slides/slide4.xml" Id="Re0b4246c90ff4b6f" /><Relationship Type="http://schemas.openxmlformats.org/officeDocument/2006/relationships/slide" Target="/ppt/slides/slide5.xml" Id="R1be65140174a4d2f" /><Relationship Type="http://schemas.openxmlformats.org/officeDocument/2006/relationships/slide" Target="/ppt/slides/slide6.xml" Id="R2e73aa31938d413a" /><Relationship Type="http://schemas.openxmlformats.org/officeDocument/2006/relationships/slide" Target="/ppt/slides/slide7.xml" Id="R755ccd985774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2e528dce6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36353e8640d7" /><Relationship Type="http://schemas.openxmlformats.org/officeDocument/2006/relationships/theme" Target="/ppt/slideMasters/theme/theme1.xml" Id="R64a4421266d5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236353e86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a2d4dc604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95f404f9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b676b9af3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2dbd5e92445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edbede935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2ca912b49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09771fd8c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