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fa8f9db41945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dd31950cd74d45"/>
  </p:sldMasterIdLst>
  <p:sldIdLst>
    <p:sldId xmlns:r="http://schemas.openxmlformats.org/officeDocument/2006/relationships" id="256" r:id="Rbd661481cc494dc0"/>
    <p:sldId xmlns:r="http://schemas.openxmlformats.org/officeDocument/2006/relationships" id="257" r:id="Radfc48795fdd4e19"/>
    <p:sldId xmlns:r="http://schemas.openxmlformats.org/officeDocument/2006/relationships" id="258" r:id="R579011510ece4c68"/>
    <p:sldId xmlns:r="http://schemas.openxmlformats.org/officeDocument/2006/relationships" id="259" r:id="R5402c3e9ec3148cb"/>
    <p:sldId xmlns:r="http://schemas.openxmlformats.org/officeDocument/2006/relationships" id="260" r:id="R0051d4290b214bcd"/>
    <p:sldId xmlns:r="http://schemas.openxmlformats.org/officeDocument/2006/relationships" id="261" r:id="Re011d48971a54d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dd31950cd74d45" /><Relationship Type="http://schemas.openxmlformats.org/officeDocument/2006/relationships/slide" Target="/ppt/slides/slide1.xml" Id="Rbd661481cc494dc0" /><Relationship Type="http://schemas.openxmlformats.org/officeDocument/2006/relationships/slide" Target="/ppt/slides/slide2.xml" Id="Radfc48795fdd4e19" /><Relationship Type="http://schemas.openxmlformats.org/officeDocument/2006/relationships/slide" Target="/ppt/slides/slide3.xml" Id="R579011510ece4c68" /><Relationship Type="http://schemas.openxmlformats.org/officeDocument/2006/relationships/slide" Target="/ppt/slides/slide4.xml" Id="R5402c3e9ec3148cb" /><Relationship Type="http://schemas.openxmlformats.org/officeDocument/2006/relationships/slide" Target="/ppt/slides/slide5.xml" Id="R0051d4290b214bcd" /><Relationship Type="http://schemas.openxmlformats.org/officeDocument/2006/relationships/slide" Target="/ppt/slides/slide6.xml" Id="Re011d48971a54d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fae8027bd41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6e93f83a54ddc" /><Relationship Type="http://schemas.openxmlformats.org/officeDocument/2006/relationships/theme" Target="/ppt/slideMasters/theme/theme1.xml" Id="R87c9878105f44d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b6e93f83a54d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31e0acb3f43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97438678a43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73b17c7f541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c10b3c0144a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35373789945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f3c185ac844f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