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0e37c5eba4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abf16922b746be"/>
  </p:sldMasterIdLst>
  <p:sldIdLst>
    <p:sldId xmlns:r="http://schemas.openxmlformats.org/officeDocument/2006/relationships" id="256" r:id="Re455676ef8894bd7"/>
    <p:sldId xmlns:r="http://schemas.openxmlformats.org/officeDocument/2006/relationships" id="257" r:id="R7bbb3bd6e4bd48a9"/>
    <p:sldId xmlns:r="http://schemas.openxmlformats.org/officeDocument/2006/relationships" id="258" r:id="R89315e4dc7834658"/>
    <p:sldId xmlns:r="http://schemas.openxmlformats.org/officeDocument/2006/relationships" id="259" r:id="R9fe68fddfffc4fea"/>
    <p:sldId xmlns:r="http://schemas.openxmlformats.org/officeDocument/2006/relationships" id="260" r:id="R641f7d01d0154077"/>
    <p:sldId xmlns:r="http://schemas.openxmlformats.org/officeDocument/2006/relationships" id="261" r:id="Rb1bf72c180294ecc"/>
    <p:sldId xmlns:r="http://schemas.openxmlformats.org/officeDocument/2006/relationships" id="262" r:id="R81dd3356306b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bf16922b746be" /><Relationship Type="http://schemas.openxmlformats.org/officeDocument/2006/relationships/slide" Target="/ppt/slides/slide1.xml" Id="Re455676ef8894bd7" /><Relationship Type="http://schemas.openxmlformats.org/officeDocument/2006/relationships/slide" Target="/ppt/slides/slide2.xml" Id="R7bbb3bd6e4bd48a9" /><Relationship Type="http://schemas.openxmlformats.org/officeDocument/2006/relationships/slide" Target="/ppt/slides/slide3.xml" Id="R89315e4dc7834658" /><Relationship Type="http://schemas.openxmlformats.org/officeDocument/2006/relationships/slide" Target="/ppt/slides/slide4.xml" Id="R9fe68fddfffc4fea" /><Relationship Type="http://schemas.openxmlformats.org/officeDocument/2006/relationships/slide" Target="/ppt/slides/slide5.xml" Id="R641f7d01d0154077" /><Relationship Type="http://schemas.openxmlformats.org/officeDocument/2006/relationships/slide" Target="/ppt/slides/slide6.xml" Id="Rb1bf72c180294ecc" /><Relationship Type="http://schemas.openxmlformats.org/officeDocument/2006/relationships/slide" Target="/ppt/slides/slide7.xml" Id="R81dd3356306b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185990b8f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6bceb7c6d42cb" /><Relationship Type="http://schemas.openxmlformats.org/officeDocument/2006/relationships/theme" Target="/ppt/slideMasters/theme/theme1.xml" Id="Rfed062171f854e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6bceb7c6d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70783ff98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45e99f85e46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f37c97aae4c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f5def441847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d94447a444d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02020b6cb48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d431597ba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