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1fe71be8b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ef9e4008ef44c5"/>
  </p:sldMasterIdLst>
  <p:sldIdLst>
    <p:sldId xmlns:r="http://schemas.openxmlformats.org/officeDocument/2006/relationships" id="256" r:id="R0d89684df3914f2c"/>
    <p:sldId xmlns:r="http://schemas.openxmlformats.org/officeDocument/2006/relationships" id="257" r:id="Rce249dd7aae04cff"/>
    <p:sldId xmlns:r="http://schemas.openxmlformats.org/officeDocument/2006/relationships" id="258" r:id="R88b4c32412834aaa"/>
    <p:sldId xmlns:r="http://schemas.openxmlformats.org/officeDocument/2006/relationships" id="259" r:id="R0f50bc61d5e94e6f"/>
    <p:sldId xmlns:r="http://schemas.openxmlformats.org/officeDocument/2006/relationships" id="260" r:id="R794577a4081c4a8c"/>
    <p:sldId xmlns:r="http://schemas.openxmlformats.org/officeDocument/2006/relationships" id="261" r:id="Rb3c24932b8144a6f"/>
    <p:sldId xmlns:r="http://schemas.openxmlformats.org/officeDocument/2006/relationships" id="262" r:id="R323eda385c90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ef9e4008ef44c5" /><Relationship Type="http://schemas.openxmlformats.org/officeDocument/2006/relationships/slide" Target="/ppt/slides/slide1.xml" Id="R0d89684df3914f2c" /><Relationship Type="http://schemas.openxmlformats.org/officeDocument/2006/relationships/slide" Target="/ppt/slides/slide2.xml" Id="Rce249dd7aae04cff" /><Relationship Type="http://schemas.openxmlformats.org/officeDocument/2006/relationships/slide" Target="/ppt/slides/slide3.xml" Id="R88b4c32412834aaa" /><Relationship Type="http://schemas.openxmlformats.org/officeDocument/2006/relationships/slide" Target="/ppt/slides/slide4.xml" Id="R0f50bc61d5e94e6f" /><Relationship Type="http://schemas.openxmlformats.org/officeDocument/2006/relationships/slide" Target="/ppt/slides/slide5.xml" Id="R794577a4081c4a8c" /><Relationship Type="http://schemas.openxmlformats.org/officeDocument/2006/relationships/slide" Target="/ppt/slides/slide6.xml" Id="Rb3c24932b8144a6f" /><Relationship Type="http://schemas.openxmlformats.org/officeDocument/2006/relationships/slide" Target="/ppt/slides/slide7.xml" Id="R323eda385c90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8c8073e6647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a73ef6d544407" /><Relationship Type="http://schemas.openxmlformats.org/officeDocument/2006/relationships/theme" Target="/ppt/slideMasters/theme/theme1.xml" Id="Rf8ba1c3e682e4c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a73ef6d5444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cd3e3811b42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e058766f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cac2f969f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c5b680b1249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5bdc4d23a4f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10ad447ed42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ed704544f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RÅDE GRAVESERVICE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RÅDE GRAVESERVICE EIENDOM AS ble etablert [år] og holder til i Rygge.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3 512 885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1 898 248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4 004 453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12 330 810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61 938 431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TERJE S DAHLE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 BALANCE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ONSØY HOLDING AS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STÆRK MORTEN DAHLE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Løkenholtet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1580 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28 05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960 051 645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RÅDE GRAVESERVICE EIENDOM AS</a:t>
            </a:r>
          </a:p>
        </p:txBody>
      </p:sp>
    </p:spTree>
  </p:cSld>
  <p:clrMapOvr>
    <a:masterClrMapping xmlns:a="http://schemas.openxmlformats.org/drawingml/2006/main"/>
  </p:clrMapOvr>
</p:sld>
</file>