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900f8247c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bf482bda8411a"/>
  </p:sldMasterIdLst>
  <p:sldIdLst>
    <p:sldId xmlns:r="http://schemas.openxmlformats.org/officeDocument/2006/relationships" id="256" r:id="Rd1bcac25da384234"/>
    <p:sldId xmlns:r="http://schemas.openxmlformats.org/officeDocument/2006/relationships" id="257" r:id="Rcfc475afd7df45f3"/>
    <p:sldId xmlns:r="http://schemas.openxmlformats.org/officeDocument/2006/relationships" id="258" r:id="R42cb3bd331184484"/>
    <p:sldId xmlns:r="http://schemas.openxmlformats.org/officeDocument/2006/relationships" id="259" r:id="Rb56e64446e1b49e4"/>
    <p:sldId xmlns:r="http://schemas.openxmlformats.org/officeDocument/2006/relationships" id="260" r:id="Rb1d1066beddf4696"/>
    <p:sldId xmlns:r="http://schemas.openxmlformats.org/officeDocument/2006/relationships" id="261" r:id="R70c6ccc9011e41ec"/>
    <p:sldId xmlns:r="http://schemas.openxmlformats.org/officeDocument/2006/relationships" id="262" r:id="Raaeaf7e02aac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bf482bda8411a" /><Relationship Type="http://schemas.openxmlformats.org/officeDocument/2006/relationships/slide" Target="/ppt/slides/slide1.xml" Id="Rd1bcac25da384234" /><Relationship Type="http://schemas.openxmlformats.org/officeDocument/2006/relationships/slide" Target="/ppt/slides/slide2.xml" Id="Rcfc475afd7df45f3" /><Relationship Type="http://schemas.openxmlformats.org/officeDocument/2006/relationships/slide" Target="/ppt/slides/slide3.xml" Id="R42cb3bd331184484" /><Relationship Type="http://schemas.openxmlformats.org/officeDocument/2006/relationships/slide" Target="/ppt/slides/slide4.xml" Id="Rb56e64446e1b49e4" /><Relationship Type="http://schemas.openxmlformats.org/officeDocument/2006/relationships/slide" Target="/ppt/slides/slide5.xml" Id="Rb1d1066beddf4696" /><Relationship Type="http://schemas.openxmlformats.org/officeDocument/2006/relationships/slide" Target="/ppt/slides/slide6.xml" Id="R70c6ccc9011e41ec" /><Relationship Type="http://schemas.openxmlformats.org/officeDocument/2006/relationships/slide" Target="/ppt/slides/slide7.xml" Id="Raaeaf7e02aac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a3031d7c6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4c766a0774c9f" /><Relationship Type="http://schemas.openxmlformats.org/officeDocument/2006/relationships/theme" Target="/ppt/slideMasters/theme/theme1.xml" Id="R9e51896105ff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4c766a077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13841f8c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8eecefb0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6e09e8842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b03511954f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f87829b8d44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201af3230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c1cf791d1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LONGVA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LONGVA ARKITEKTER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27 672 350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10 083 774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LONGARK HOLDING AS  –  80,4 %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 EWAN FRASER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KÖPLIN NILS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OLAV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960 092 813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LONGVA ARKITEKTER AS</a:t>
            </a:r>
          </a:p>
        </p:txBody>
      </p:sp>
    </p:spTree>
  </p:cSld>
  <p:clrMapOvr>
    <a:masterClrMapping xmlns:a="http://schemas.openxmlformats.org/drawingml/2006/main"/>
  </p:clrMapOvr>
</p:sld>
</file>