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00b4ece2224c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aa8b3e1add4de7"/>
  </p:sldMasterIdLst>
  <p:sldIdLst>
    <p:sldId xmlns:r="http://schemas.openxmlformats.org/officeDocument/2006/relationships" id="256" r:id="Rb8dcc7002f5348c4"/>
    <p:sldId xmlns:r="http://schemas.openxmlformats.org/officeDocument/2006/relationships" id="257" r:id="Rad429bea77274d55"/>
    <p:sldId xmlns:r="http://schemas.openxmlformats.org/officeDocument/2006/relationships" id="258" r:id="R4fe7788593074f99"/>
    <p:sldId xmlns:r="http://schemas.openxmlformats.org/officeDocument/2006/relationships" id="259" r:id="R0ac037c61e4a434c"/>
    <p:sldId xmlns:r="http://schemas.openxmlformats.org/officeDocument/2006/relationships" id="260" r:id="R1b6c2ed150c34dfc"/>
    <p:sldId xmlns:r="http://schemas.openxmlformats.org/officeDocument/2006/relationships" id="261" r:id="R978f8e442ff2483d"/>
    <p:sldId xmlns:r="http://schemas.openxmlformats.org/officeDocument/2006/relationships" id="262" r:id="R373bda85b9b64d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aa8b3e1add4de7" /><Relationship Type="http://schemas.openxmlformats.org/officeDocument/2006/relationships/slide" Target="/ppt/slides/slide1.xml" Id="Rb8dcc7002f5348c4" /><Relationship Type="http://schemas.openxmlformats.org/officeDocument/2006/relationships/slide" Target="/ppt/slides/slide2.xml" Id="Rad429bea77274d55" /><Relationship Type="http://schemas.openxmlformats.org/officeDocument/2006/relationships/slide" Target="/ppt/slides/slide3.xml" Id="R4fe7788593074f99" /><Relationship Type="http://schemas.openxmlformats.org/officeDocument/2006/relationships/slide" Target="/ppt/slides/slide4.xml" Id="R0ac037c61e4a434c" /><Relationship Type="http://schemas.openxmlformats.org/officeDocument/2006/relationships/slide" Target="/ppt/slides/slide5.xml" Id="R1b6c2ed150c34dfc" /><Relationship Type="http://schemas.openxmlformats.org/officeDocument/2006/relationships/slide" Target="/ppt/slides/slide6.xml" Id="R978f8e442ff2483d" /><Relationship Type="http://schemas.openxmlformats.org/officeDocument/2006/relationships/slide" Target="/ppt/slides/slide7.xml" Id="R373bda85b9b64d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8bdfb8a4d44e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73f1cc654c41ce" /><Relationship Type="http://schemas.openxmlformats.org/officeDocument/2006/relationships/theme" Target="/ppt/slideMasters/theme/theme1.xml" Id="Refa0026bffdb4e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73f1cc654c41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ef98bacbf44e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68d2faa70245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1ca3b9ab4b49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fd6fabeadf47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f160cd458143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b806394aa4b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a5a11ef0054c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CHATLET 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CHATLET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CHATLET SPORT AS ble etablert [år] og holder til i Sandane.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CHATLET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CHATLET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CHATLET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26 365 408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2 704 770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2 390 415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5 643 954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17 602 039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CHATLET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CHATLET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CHATLET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Nordstrandsvegen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6823 Sandane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ch.sport@yahoo.no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960 228 936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CHATLET SPORT AS</a:t>
            </a:r>
          </a:p>
        </p:txBody>
      </p:sp>
    </p:spTree>
  </p:cSld>
  <p:clrMapOvr>
    <a:masterClrMapping xmlns:a="http://schemas.openxmlformats.org/drawingml/2006/main"/>
  </p:clrMapOvr>
</p:sld>
</file>