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5d49c922a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e4323a017487f"/>
  </p:sldMasterIdLst>
  <p:sldIdLst>
    <p:sldId xmlns:r="http://schemas.openxmlformats.org/officeDocument/2006/relationships" id="256" r:id="R18ebd60939d74c7d"/>
    <p:sldId xmlns:r="http://schemas.openxmlformats.org/officeDocument/2006/relationships" id="257" r:id="Ra24ac1d8e7c34d0a"/>
    <p:sldId xmlns:r="http://schemas.openxmlformats.org/officeDocument/2006/relationships" id="258" r:id="R6347e78871814009"/>
    <p:sldId xmlns:r="http://schemas.openxmlformats.org/officeDocument/2006/relationships" id="259" r:id="Ra3b6a1f0d7f04195"/>
    <p:sldId xmlns:r="http://schemas.openxmlformats.org/officeDocument/2006/relationships" id="260" r:id="Rffee4a2ed6724cb2"/>
    <p:sldId xmlns:r="http://schemas.openxmlformats.org/officeDocument/2006/relationships" id="261" r:id="R76209459fb254586"/>
    <p:sldId xmlns:r="http://schemas.openxmlformats.org/officeDocument/2006/relationships" id="262" r:id="R7935a45069ea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e4323a017487f" /><Relationship Type="http://schemas.openxmlformats.org/officeDocument/2006/relationships/slide" Target="/ppt/slides/slide1.xml" Id="R18ebd60939d74c7d" /><Relationship Type="http://schemas.openxmlformats.org/officeDocument/2006/relationships/slide" Target="/ppt/slides/slide2.xml" Id="Ra24ac1d8e7c34d0a" /><Relationship Type="http://schemas.openxmlformats.org/officeDocument/2006/relationships/slide" Target="/ppt/slides/slide3.xml" Id="R6347e78871814009" /><Relationship Type="http://schemas.openxmlformats.org/officeDocument/2006/relationships/slide" Target="/ppt/slides/slide4.xml" Id="Ra3b6a1f0d7f04195" /><Relationship Type="http://schemas.openxmlformats.org/officeDocument/2006/relationships/slide" Target="/ppt/slides/slide5.xml" Id="Rffee4a2ed6724cb2" /><Relationship Type="http://schemas.openxmlformats.org/officeDocument/2006/relationships/slide" Target="/ppt/slides/slide6.xml" Id="R76209459fb254586" /><Relationship Type="http://schemas.openxmlformats.org/officeDocument/2006/relationships/slide" Target="/ppt/slides/slide7.xml" Id="R7935a45069ea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75f548570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1b48555cd4076" /><Relationship Type="http://schemas.openxmlformats.org/officeDocument/2006/relationships/theme" Target="/ppt/slideMasters/theme/theme1.xml" Id="Rbb05286bf20e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1b48555cd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00d106096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c0421672c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8855d500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dc5ea39a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9e5715a17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890ac4134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751b7581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ZB PROGRESSAS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ZB PROGRESSAS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65 620 852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960 480 309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