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da8114dde9a4a3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9e0f3aed7e4d7c"/>
  </p:sldMasterIdLst>
  <p:sldIdLst>
    <p:sldId xmlns:r="http://schemas.openxmlformats.org/officeDocument/2006/relationships" id="256" r:id="R7cef8dda163d4be9"/>
    <p:sldId xmlns:r="http://schemas.openxmlformats.org/officeDocument/2006/relationships" id="257" r:id="R1ec4a996bae34fbd"/>
    <p:sldId xmlns:r="http://schemas.openxmlformats.org/officeDocument/2006/relationships" id="258" r:id="Rf729786a22f54b20"/>
    <p:sldId xmlns:r="http://schemas.openxmlformats.org/officeDocument/2006/relationships" id="259" r:id="R6dea179b7ae64067"/>
    <p:sldId xmlns:r="http://schemas.openxmlformats.org/officeDocument/2006/relationships" id="260" r:id="R3fab0b2e8ecf4979"/>
    <p:sldId xmlns:r="http://schemas.openxmlformats.org/officeDocument/2006/relationships" id="261" r:id="Reb3e2b5b662b4213"/>
    <p:sldId xmlns:r="http://schemas.openxmlformats.org/officeDocument/2006/relationships" id="262" r:id="R371153a2ed03474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9e0f3aed7e4d7c" /><Relationship Type="http://schemas.openxmlformats.org/officeDocument/2006/relationships/slide" Target="/ppt/slides/slide1.xml" Id="R7cef8dda163d4be9" /><Relationship Type="http://schemas.openxmlformats.org/officeDocument/2006/relationships/slide" Target="/ppt/slides/slide2.xml" Id="R1ec4a996bae34fbd" /><Relationship Type="http://schemas.openxmlformats.org/officeDocument/2006/relationships/slide" Target="/ppt/slides/slide3.xml" Id="Rf729786a22f54b20" /><Relationship Type="http://schemas.openxmlformats.org/officeDocument/2006/relationships/slide" Target="/ppt/slides/slide4.xml" Id="R6dea179b7ae64067" /><Relationship Type="http://schemas.openxmlformats.org/officeDocument/2006/relationships/slide" Target="/ppt/slides/slide5.xml" Id="R3fab0b2e8ecf4979" /><Relationship Type="http://schemas.openxmlformats.org/officeDocument/2006/relationships/slide" Target="/ppt/slides/slide6.xml" Id="Reb3e2b5b662b4213" /><Relationship Type="http://schemas.openxmlformats.org/officeDocument/2006/relationships/slide" Target="/ppt/slides/slide7.xml" Id="R371153a2ed03474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c25e37dedb435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e1daf307164b54" /><Relationship Type="http://schemas.openxmlformats.org/officeDocument/2006/relationships/theme" Target="/ppt/slideMasters/theme/theme1.xml" Id="R5a5fd3f002704ba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fe1daf307164b5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8367cacd2d4bb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f5297df5144ce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f90d20f1584f2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696d7c1d474dd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fa2efc109c499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89de514a4d485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cee773bc2b47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ZB PROGRESSAS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ZB PROGRESSAS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ZB PROGRESSAS AS ble etablert [år] og holder til i Nesttun.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ZB PROGRESSAS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ZB PROGRESSAS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ZB PROGRESSAS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6 800 997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2 544 271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7 180 183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24 936 287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59 449 295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ZB PROGRESSAS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MZB HOLDING AS  –  32,0 %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NZB HOLDING AS  –  32,0 %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ZURHAAR HOLDING AS  –  26,0 %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ZURHAAR HOLDING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ZB PROGRESSAS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Østre Nesttunvegen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5221 Nesttun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11 22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960 480 309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ZB PROGRESSAS AS</a:t>
            </a:r>
          </a:p>
        </p:txBody>
      </p:sp>
    </p:spTree>
  </p:cSld>
  <p:clrMapOvr>
    <a:masterClrMapping xmlns:a="http://schemas.openxmlformats.org/drawingml/2006/main"/>
  </p:clrMapOvr>
</p:sld>
</file>