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65e9a8421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903d1419a40f2"/>
  </p:sldMasterIdLst>
  <p:sldIdLst>
    <p:sldId xmlns:r="http://schemas.openxmlformats.org/officeDocument/2006/relationships" id="256" r:id="R693f03d4fa944689"/>
    <p:sldId xmlns:r="http://schemas.openxmlformats.org/officeDocument/2006/relationships" id="257" r:id="R0687df707cb94203"/>
    <p:sldId xmlns:r="http://schemas.openxmlformats.org/officeDocument/2006/relationships" id="258" r:id="R9ef0508c4f76402d"/>
    <p:sldId xmlns:r="http://schemas.openxmlformats.org/officeDocument/2006/relationships" id="259" r:id="Re297325ee8784575"/>
    <p:sldId xmlns:r="http://schemas.openxmlformats.org/officeDocument/2006/relationships" id="260" r:id="R8a2aaad9e502417f"/>
    <p:sldId xmlns:r="http://schemas.openxmlformats.org/officeDocument/2006/relationships" id="261" r:id="Rea4b4617e4a9410e"/>
    <p:sldId xmlns:r="http://schemas.openxmlformats.org/officeDocument/2006/relationships" id="262" r:id="Rc776467a1e0245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903d1419a40f2" /><Relationship Type="http://schemas.openxmlformats.org/officeDocument/2006/relationships/slide" Target="/ppt/slides/slide1.xml" Id="R693f03d4fa944689" /><Relationship Type="http://schemas.openxmlformats.org/officeDocument/2006/relationships/slide" Target="/ppt/slides/slide2.xml" Id="R0687df707cb94203" /><Relationship Type="http://schemas.openxmlformats.org/officeDocument/2006/relationships/slide" Target="/ppt/slides/slide3.xml" Id="R9ef0508c4f76402d" /><Relationship Type="http://schemas.openxmlformats.org/officeDocument/2006/relationships/slide" Target="/ppt/slides/slide4.xml" Id="Re297325ee8784575" /><Relationship Type="http://schemas.openxmlformats.org/officeDocument/2006/relationships/slide" Target="/ppt/slides/slide5.xml" Id="R8a2aaad9e502417f" /><Relationship Type="http://schemas.openxmlformats.org/officeDocument/2006/relationships/slide" Target="/ppt/slides/slide6.xml" Id="Rea4b4617e4a9410e" /><Relationship Type="http://schemas.openxmlformats.org/officeDocument/2006/relationships/slide" Target="/ppt/slides/slide7.xml" Id="Rc776467a1e0245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0440f375443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0e3ff7ec640af" /><Relationship Type="http://schemas.openxmlformats.org/officeDocument/2006/relationships/theme" Target="/ppt/slideMasters/theme/theme1.xml" Id="Rd627e4e2499b4d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0e3ff7ec6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264e0ebdb48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3d3310ff947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cb899f3e745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6905904b042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b1150098041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8efb0be53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f3f28478d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BÅRD BERGREM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BERGREM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4 644 079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960 484 207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