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b2fa040c0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bf86da38bf4fc9"/>
  </p:sldMasterIdLst>
  <p:sldIdLst>
    <p:sldId xmlns:r="http://schemas.openxmlformats.org/officeDocument/2006/relationships" id="256" r:id="Rfcd7e623916b42ab"/>
    <p:sldId xmlns:r="http://schemas.openxmlformats.org/officeDocument/2006/relationships" id="257" r:id="R523ef6722ce24a47"/>
    <p:sldId xmlns:r="http://schemas.openxmlformats.org/officeDocument/2006/relationships" id="258" r:id="R8bd8adf496074962"/>
    <p:sldId xmlns:r="http://schemas.openxmlformats.org/officeDocument/2006/relationships" id="259" r:id="R74070664b44445cf"/>
    <p:sldId xmlns:r="http://schemas.openxmlformats.org/officeDocument/2006/relationships" id="260" r:id="Ra3efcc2d32a34983"/>
    <p:sldId xmlns:r="http://schemas.openxmlformats.org/officeDocument/2006/relationships" id="261" r:id="R80e6c17abe114091"/>
    <p:sldId xmlns:r="http://schemas.openxmlformats.org/officeDocument/2006/relationships" id="262" r:id="Rfffb55110d78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f86da38bf4fc9" /><Relationship Type="http://schemas.openxmlformats.org/officeDocument/2006/relationships/slide" Target="/ppt/slides/slide1.xml" Id="Rfcd7e623916b42ab" /><Relationship Type="http://schemas.openxmlformats.org/officeDocument/2006/relationships/slide" Target="/ppt/slides/slide2.xml" Id="R523ef6722ce24a47" /><Relationship Type="http://schemas.openxmlformats.org/officeDocument/2006/relationships/slide" Target="/ppt/slides/slide3.xml" Id="R8bd8adf496074962" /><Relationship Type="http://schemas.openxmlformats.org/officeDocument/2006/relationships/slide" Target="/ppt/slides/slide4.xml" Id="R74070664b44445cf" /><Relationship Type="http://schemas.openxmlformats.org/officeDocument/2006/relationships/slide" Target="/ppt/slides/slide5.xml" Id="Ra3efcc2d32a34983" /><Relationship Type="http://schemas.openxmlformats.org/officeDocument/2006/relationships/slide" Target="/ppt/slides/slide6.xml" Id="R80e6c17abe114091" /><Relationship Type="http://schemas.openxmlformats.org/officeDocument/2006/relationships/slide" Target="/ppt/slides/slide7.xml" Id="Rfffb55110d78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b7241d848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accf44d854312" /><Relationship Type="http://schemas.openxmlformats.org/officeDocument/2006/relationships/theme" Target="/ppt/slideMasters/theme/theme1.xml" Id="R30f936920c8a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accf44d85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cdbd21a14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0d2217540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e840c8fa3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db9c107e1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f9a066e1b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6d999f52f4e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003a43bdb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BO-BYGG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7 021 231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14 429 976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JOHANNESEN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oejohann@online.no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960 489 454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BO-BYGG AS</a:t>
            </a:r>
          </a:p>
        </p:txBody>
      </p:sp>
    </p:spTree>
  </p:cSld>
  <p:clrMapOvr>
    <a:masterClrMapping xmlns:a="http://schemas.openxmlformats.org/drawingml/2006/main"/>
  </p:clrMapOvr>
</p:sld>
</file>