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15d5047f5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b29dda2804734"/>
  </p:sldMasterIdLst>
  <p:sldIdLst>
    <p:sldId xmlns:r="http://schemas.openxmlformats.org/officeDocument/2006/relationships" id="256" r:id="R635155327ff8481a"/>
    <p:sldId xmlns:r="http://schemas.openxmlformats.org/officeDocument/2006/relationships" id="257" r:id="R9d7b521fd1624cbd"/>
    <p:sldId xmlns:r="http://schemas.openxmlformats.org/officeDocument/2006/relationships" id="258" r:id="R129dd1b5e6094129"/>
    <p:sldId xmlns:r="http://schemas.openxmlformats.org/officeDocument/2006/relationships" id="259" r:id="R18eccfe7a32e48c9"/>
    <p:sldId xmlns:r="http://schemas.openxmlformats.org/officeDocument/2006/relationships" id="260" r:id="Rf0348da7c12746f8"/>
    <p:sldId xmlns:r="http://schemas.openxmlformats.org/officeDocument/2006/relationships" id="261" r:id="R9ebdc8860fe04542"/>
    <p:sldId xmlns:r="http://schemas.openxmlformats.org/officeDocument/2006/relationships" id="262" r:id="Rec3f99a3551a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b29dda2804734" /><Relationship Type="http://schemas.openxmlformats.org/officeDocument/2006/relationships/slide" Target="/ppt/slides/slide1.xml" Id="R635155327ff8481a" /><Relationship Type="http://schemas.openxmlformats.org/officeDocument/2006/relationships/slide" Target="/ppt/slides/slide2.xml" Id="R9d7b521fd1624cbd" /><Relationship Type="http://schemas.openxmlformats.org/officeDocument/2006/relationships/slide" Target="/ppt/slides/slide3.xml" Id="R129dd1b5e6094129" /><Relationship Type="http://schemas.openxmlformats.org/officeDocument/2006/relationships/slide" Target="/ppt/slides/slide4.xml" Id="R18eccfe7a32e48c9" /><Relationship Type="http://schemas.openxmlformats.org/officeDocument/2006/relationships/slide" Target="/ppt/slides/slide5.xml" Id="Rf0348da7c12746f8" /><Relationship Type="http://schemas.openxmlformats.org/officeDocument/2006/relationships/slide" Target="/ppt/slides/slide6.xml" Id="R9ebdc8860fe04542" /><Relationship Type="http://schemas.openxmlformats.org/officeDocument/2006/relationships/slide" Target="/ppt/slides/slide7.xml" Id="Rec3f99a3551a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c4a31ed9b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12deaeffa4055" /><Relationship Type="http://schemas.openxmlformats.org/officeDocument/2006/relationships/theme" Target="/ppt/slideMasters/theme/theme1.xml" Id="R38ff6b9d81c3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12deaeffa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0592baf4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7b68c2c3b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ef35d6b57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7a7c62d547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02eb46c6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b81528091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254ee4ad2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ALTIPLUSS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ALTIPLUSS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5 818 686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ODD JOHAN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KJELL ARNE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BEATE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TORBJØRNSEN 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10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post@altipluss.no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960 595 459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