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8d4dcae97944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4c866060324fdb"/>
  </p:sldMasterIdLst>
  <p:sldIdLst>
    <p:sldId xmlns:r="http://schemas.openxmlformats.org/officeDocument/2006/relationships" id="256" r:id="Ra30bf26c0f434d4f"/>
    <p:sldId xmlns:r="http://schemas.openxmlformats.org/officeDocument/2006/relationships" id="257" r:id="R71de9d656fc44446"/>
    <p:sldId xmlns:r="http://schemas.openxmlformats.org/officeDocument/2006/relationships" id="258" r:id="Rfca3de15a960486c"/>
    <p:sldId xmlns:r="http://schemas.openxmlformats.org/officeDocument/2006/relationships" id="259" r:id="R89c45563dc644abb"/>
    <p:sldId xmlns:r="http://schemas.openxmlformats.org/officeDocument/2006/relationships" id="260" r:id="R63a9cc6a21d94b84"/>
    <p:sldId xmlns:r="http://schemas.openxmlformats.org/officeDocument/2006/relationships" id="261" r:id="R7a87340d33b94031"/>
    <p:sldId xmlns:r="http://schemas.openxmlformats.org/officeDocument/2006/relationships" id="262" r:id="R68d418e2fe3a4d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4c866060324fdb" /><Relationship Type="http://schemas.openxmlformats.org/officeDocument/2006/relationships/slide" Target="/ppt/slides/slide1.xml" Id="Ra30bf26c0f434d4f" /><Relationship Type="http://schemas.openxmlformats.org/officeDocument/2006/relationships/slide" Target="/ppt/slides/slide2.xml" Id="R71de9d656fc44446" /><Relationship Type="http://schemas.openxmlformats.org/officeDocument/2006/relationships/slide" Target="/ppt/slides/slide3.xml" Id="Rfca3de15a960486c" /><Relationship Type="http://schemas.openxmlformats.org/officeDocument/2006/relationships/slide" Target="/ppt/slides/slide4.xml" Id="R89c45563dc644abb" /><Relationship Type="http://schemas.openxmlformats.org/officeDocument/2006/relationships/slide" Target="/ppt/slides/slide5.xml" Id="R63a9cc6a21d94b84" /><Relationship Type="http://schemas.openxmlformats.org/officeDocument/2006/relationships/slide" Target="/ppt/slides/slide6.xml" Id="R7a87340d33b94031" /><Relationship Type="http://schemas.openxmlformats.org/officeDocument/2006/relationships/slide" Target="/ppt/slides/slide7.xml" Id="R68d418e2fe3a4d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11b5166c4b4d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b147ffa4a462d" /><Relationship Type="http://schemas.openxmlformats.org/officeDocument/2006/relationships/theme" Target="/ppt/slideMasters/theme/theme1.xml" Id="Rab285df5bbac43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1b147ffa4a46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5f577df1746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f438ec69a4e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68db32b1346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1a29731ee46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ca9efa2c44b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6a4df09214d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7be76024544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MATHUS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MATHUS AS ble etablert [år] og holder til i Ikornnes.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41 201 268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1 034 939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2 209 649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7 126 419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Sørestrandvegen 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6222 Ikornnes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27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960 610 113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