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f97f96f42543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f52d107ce64530"/>
  </p:sldMasterIdLst>
  <p:sldIdLst>
    <p:sldId xmlns:r="http://schemas.openxmlformats.org/officeDocument/2006/relationships" id="256" r:id="R708c3695fd7e44ca"/>
    <p:sldId xmlns:r="http://schemas.openxmlformats.org/officeDocument/2006/relationships" id="257" r:id="Rabd09604424f42d4"/>
    <p:sldId xmlns:r="http://schemas.openxmlformats.org/officeDocument/2006/relationships" id="258" r:id="Rdb557e6376b74055"/>
    <p:sldId xmlns:r="http://schemas.openxmlformats.org/officeDocument/2006/relationships" id="259" r:id="R2846557653784d8c"/>
    <p:sldId xmlns:r="http://schemas.openxmlformats.org/officeDocument/2006/relationships" id="260" r:id="R483082adb35e41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52d107ce64530" /><Relationship Type="http://schemas.openxmlformats.org/officeDocument/2006/relationships/slide" Target="/ppt/slides/slide1.xml" Id="R708c3695fd7e44ca" /><Relationship Type="http://schemas.openxmlformats.org/officeDocument/2006/relationships/slide" Target="/ppt/slides/slide2.xml" Id="Rabd09604424f42d4" /><Relationship Type="http://schemas.openxmlformats.org/officeDocument/2006/relationships/slide" Target="/ppt/slides/slide3.xml" Id="Rdb557e6376b74055" /><Relationship Type="http://schemas.openxmlformats.org/officeDocument/2006/relationships/slide" Target="/ppt/slides/slide4.xml" Id="R2846557653784d8c" /><Relationship Type="http://schemas.openxmlformats.org/officeDocument/2006/relationships/slide" Target="/ppt/slides/slide5.xml" Id="R483082adb35e41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e86210693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1970ee4e345e7" /><Relationship Type="http://schemas.openxmlformats.org/officeDocument/2006/relationships/theme" Target="/ppt/slideMasters/theme/theme1.xml" Id="R166f27ae992040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d1970ee4e345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d3170bf91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90b17394643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0eeffadbe48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14e3fb1aa4d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169a57284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BREIVIKA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BREIVIKA NÆRINGSPARK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960 845 021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