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0e48402a7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fa7305b5f4c51"/>
  </p:sldMasterIdLst>
  <p:sldIdLst>
    <p:sldId xmlns:r="http://schemas.openxmlformats.org/officeDocument/2006/relationships" id="256" r:id="Rf7ccc853fbe34898"/>
    <p:sldId xmlns:r="http://schemas.openxmlformats.org/officeDocument/2006/relationships" id="257" r:id="R5eaa38eac3fd4733"/>
    <p:sldId xmlns:r="http://schemas.openxmlformats.org/officeDocument/2006/relationships" id="258" r:id="R81f5997517ec447e"/>
    <p:sldId xmlns:r="http://schemas.openxmlformats.org/officeDocument/2006/relationships" id="259" r:id="Rece5a99e4f4245db"/>
    <p:sldId xmlns:r="http://schemas.openxmlformats.org/officeDocument/2006/relationships" id="260" r:id="Rf9ec1e1c09ac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fa7305b5f4c51" /><Relationship Type="http://schemas.openxmlformats.org/officeDocument/2006/relationships/slide" Target="/ppt/slides/slide1.xml" Id="Rf7ccc853fbe34898" /><Relationship Type="http://schemas.openxmlformats.org/officeDocument/2006/relationships/slide" Target="/ppt/slides/slide2.xml" Id="R5eaa38eac3fd4733" /><Relationship Type="http://schemas.openxmlformats.org/officeDocument/2006/relationships/slide" Target="/ppt/slides/slide3.xml" Id="R81f5997517ec447e" /><Relationship Type="http://schemas.openxmlformats.org/officeDocument/2006/relationships/slide" Target="/ppt/slides/slide4.xml" Id="Rece5a99e4f4245db" /><Relationship Type="http://schemas.openxmlformats.org/officeDocument/2006/relationships/slide" Target="/ppt/slides/slide5.xml" Id="Rf9ec1e1c09ac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56a42a28e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17fa44664fb1" /><Relationship Type="http://schemas.openxmlformats.org/officeDocument/2006/relationships/theme" Target="/ppt/slideMasters/theme/theme1.xml" Id="Rf01e985ad487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817fa4466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8cc0117f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6cce1bee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2ccfd44c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2672b6faa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2e2ed4f5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SKANSEN AS</a:t>
            </a:r>
          </a:p>
        </p:txBody>
      </p:sp>
    </p:spTree>
  </p:cSld>
  <p:clrMapOvr>
    <a:masterClrMapping xmlns:a="http://schemas.openxmlformats.org/drawingml/2006/main"/>
  </p:clrMapOvr>
</p:sld>
</file>