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7e3bae587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84fff251e4c72"/>
  </p:sldMasterIdLst>
  <p:sldIdLst>
    <p:sldId xmlns:r="http://schemas.openxmlformats.org/officeDocument/2006/relationships" id="256" r:id="Rb9ea3d09b4b34c12"/>
    <p:sldId xmlns:r="http://schemas.openxmlformats.org/officeDocument/2006/relationships" id="257" r:id="R61f5ac61119a452c"/>
    <p:sldId xmlns:r="http://schemas.openxmlformats.org/officeDocument/2006/relationships" id="258" r:id="R73f4607947344205"/>
    <p:sldId xmlns:r="http://schemas.openxmlformats.org/officeDocument/2006/relationships" id="259" r:id="Re3a1f8e1eab84471"/>
    <p:sldId xmlns:r="http://schemas.openxmlformats.org/officeDocument/2006/relationships" id="260" r:id="R4c2a992aca65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84fff251e4c72" /><Relationship Type="http://schemas.openxmlformats.org/officeDocument/2006/relationships/slide" Target="/ppt/slides/slide1.xml" Id="Rb9ea3d09b4b34c12" /><Relationship Type="http://schemas.openxmlformats.org/officeDocument/2006/relationships/slide" Target="/ppt/slides/slide2.xml" Id="R61f5ac61119a452c" /><Relationship Type="http://schemas.openxmlformats.org/officeDocument/2006/relationships/slide" Target="/ppt/slides/slide3.xml" Id="R73f4607947344205" /><Relationship Type="http://schemas.openxmlformats.org/officeDocument/2006/relationships/slide" Target="/ppt/slides/slide4.xml" Id="Re3a1f8e1eab84471" /><Relationship Type="http://schemas.openxmlformats.org/officeDocument/2006/relationships/slide" Target="/ppt/slides/slide5.xml" Id="R4c2a992aca65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df32138d8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53a7543d146f9" /><Relationship Type="http://schemas.openxmlformats.org/officeDocument/2006/relationships/theme" Target="/ppt/slideMasters/theme/theme1.xml" Id="R75df294fd97d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53a7543d1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eddfb49a640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12eb74395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5ae4ffe24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024eb3370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b157b7b91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