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cc10e4402a4c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c2427e71024d30"/>
  </p:sldMasterIdLst>
  <p:sldIdLst>
    <p:sldId xmlns:r="http://schemas.openxmlformats.org/officeDocument/2006/relationships" id="256" r:id="Rc4bc49ec14e84f27"/>
    <p:sldId xmlns:r="http://schemas.openxmlformats.org/officeDocument/2006/relationships" id="257" r:id="Rbf551dbbc6474ea6"/>
    <p:sldId xmlns:r="http://schemas.openxmlformats.org/officeDocument/2006/relationships" id="258" r:id="Re41d8200adf34f1d"/>
    <p:sldId xmlns:r="http://schemas.openxmlformats.org/officeDocument/2006/relationships" id="259" r:id="Rc94176f5848d4287"/>
    <p:sldId xmlns:r="http://schemas.openxmlformats.org/officeDocument/2006/relationships" id="260" r:id="R8b661250e95448bf"/>
    <p:sldId xmlns:r="http://schemas.openxmlformats.org/officeDocument/2006/relationships" id="261" r:id="R222ea4e43c8146e9"/>
    <p:sldId xmlns:r="http://schemas.openxmlformats.org/officeDocument/2006/relationships" id="262" r:id="Ra371a5a4a9e644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c2427e71024d30" /><Relationship Type="http://schemas.openxmlformats.org/officeDocument/2006/relationships/slide" Target="/ppt/slides/slide1.xml" Id="Rc4bc49ec14e84f27" /><Relationship Type="http://schemas.openxmlformats.org/officeDocument/2006/relationships/slide" Target="/ppt/slides/slide2.xml" Id="Rbf551dbbc6474ea6" /><Relationship Type="http://schemas.openxmlformats.org/officeDocument/2006/relationships/slide" Target="/ppt/slides/slide3.xml" Id="Re41d8200adf34f1d" /><Relationship Type="http://schemas.openxmlformats.org/officeDocument/2006/relationships/slide" Target="/ppt/slides/slide4.xml" Id="Rc94176f5848d4287" /><Relationship Type="http://schemas.openxmlformats.org/officeDocument/2006/relationships/slide" Target="/ppt/slides/slide5.xml" Id="R8b661250e95448bf" /><Relationship Type="http://schemas.openxmlformats.org/officeDocument/2006/relationships/slide" Target="/ppt/slides/slide6.xml" Id="R222ea4e43c8146e9" /><Relationship Type="http://schemas.openxmlformats.org/officeDocument/2006/relationships/slide" Target="/ppt/slides/slide7.xml" Id="Ra371a5a4a9e644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88097ae3f040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cd744549a488b" /><Relationship Type="http://schemas.openxmlformats.org/officeDocument/2006/relationships/theme" Target="/ppt/slideMasters/theme/theme1.xml" Id="R03222b78cc2240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5cd744549a48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15d8ca3cd46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ffa4767734b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c747eb63c41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16812f5ec48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ec90e98234a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75beb93a148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91962f45149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TEKNOS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TEKNOS NORGE AS ble etablert [år] og holder til i Spikkestad.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131 464 116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−1 887 220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−1 511 089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24 798 353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47 441 567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TEKNOS GROUP OY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3430 Spikkestad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29 49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teknos@teknos.no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961 644 739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TEKNOS NORGE AS</a:t>
            </a:r>
          </a:p>
        </p:txBody>
      </p:sp>
    </p:spTree>
  </p:cSld>
  <p:clrMapOvr>
    <a:masterClrMapping xmlns:a="http://schemas.openxmlformats.org/drawingml/2006/main"/>
  </p:clrMapOvr>
</p:sld>
</file>