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bd49354d7046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b2bbc62be3440d"/>
  </p:sldMasterIdLst>
  <p:sldIdLst>
    <p:sldId xmlns:r="http://schemas.openxmlformats.org/officeDocument/2006/relationships" id="256" r:id="Rc4c09cae28a94df4"/>
    <p:sldId xmlns:r="http://schemas.openxmlformats.org/officeDocument/2006/relationships" id="257" r:id="R8ba0de4e8b1646d0"/>
    <p:sldId xmlns:r="http://schemas.openxmlformats.org/officeDocument/2006/relationships" id="258" r:id="R1bd3d4cbdf7248b5"/>
    <p:sldId xmlns:r="http://schemas.openxmlformats.org/officeDocument/2006/relationships" id="259" r:id="R70b9c4648d7e4b39"/>
    <p:sldId xmlns:r="http://schemas.openxmlformats.org/officeDocument/2006/relationships" id="260" r:id="R4f1122edd09848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b2bbc62be3440d" /><Relationship Type="http://schemas.openxmlformats.org/officeDocument/2006/relationships/slide" Target="/ppt/slides/slide1.xml" Id="Rc4c09cae28a94df4" /><Relationship Type="http://schemas.openxmlformats.org/officeDocument/2006/relationships/slide" Target="/ppt/slides/slide2.xml" Id="R8ba0de4e8b1646d0" /><Relationship Type="http://schemas.openxmlformats.org/officeDocument/2006/relationships/slide" Target="/ppt/slides/slide3.xml" Id="R1bd3d4cbdf7248b5" /><Relationship Type="http://schemas.openxmlformats.org/officeDocument/2006/relationships/slide" Target="/ppt/slides/slide4.xml" Id="R70b9c4648d7e4b39" /><Relationship Type="http://schemas.openxmlformats.org/officeDocument/2006/relationships/slide" Target="/ppt/slides/slide5.xml" Id="R4f1122edd09848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e4def9dd941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e386964d14fc2" /><Relationship Type="http://schemas.openxmlformats.org/officeDocument/2006/relationships/theme" Target="/ppt/slideMasters/theme/theme1.xml" Id="R036c3114b4a147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4e386964d14f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d38d7ab014f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278cbb5494a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6f4a6773142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c8da85fd54c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c9e4b2db248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LUCY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LUCY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LUCY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LUCY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LUCY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LUCY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961 655 765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LUCY AS</a:t>
            </a:r>
          </a:p>
        </p:txBody>
      </p:sp>
    </p:spTree>
  </p:cSld>
  <p:clrMapOvr>
    <a:masterClrMapping xmlns:a="http://schemas.openxmlformats.org/drawingml/2006/main"/>
  </p:clrMapOvr>
</p:sld>
</file>