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69fce347a345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15453a12b8459c"/>
  </p:sldMasterIdLst>
  <p:sldIdLst>
    <p:sldId xmlns:r="http://schemas.openxmlformats.org/officeDocument/2006/relationships" id="256" r:id="R5d2bfc29dcc84b0b"/>
    <p:sldId xmlns:r="http://schemas.openxmlformats.org/officeDocument/2006/relationships" id="257" r:id="Re3951a2ac3794373"/>
    <p:sldId xmlns:r="http://schemas.openxmlformats.org/officeDocument/2006/relationships" id="258" r:id="Rc398769f0baa47c8"/>
    <p:sldId xmlns:r="http://schemas.openxmlformats.org/officeDocument/2006/relationships" id="259" r:id="R2c87a27aaacb434c"/>
    <p:sldId xmlns:r="http://schemas.openxmlformats.org/officeDocument/2006/relationships" id="260" r:id="Re7b7a63b72b6442a"/>
    <p:sldId xmlns:r="http://schemas.openxmlformats.org/officeDocument/2006/relationships" id="261" r:id="R4f1f1776d8b14738"/>
    <p:sldId xmlns:r="http://schemas.openxmlformats.org/officeDocument/2006/relationships" id="262" r:id="R0b410c5448cc49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15453a12b8459c" /><Relationship Type="http://schemas.openxmlformats.org/officeDocument/2006/relationships/slide" Target="/ppt/slides/slide1.xml" Id="R5d2bfc29dcc84b0b" /><Relationship Type="http://schemas.openxmlformats.org/officeDocument/2006/relationships/slide" Target="/ppt/slides/slide2.xml" Id="Re3951a2ac3794373" /><Relationship Type="http://schemas.openxmlformats.org/officeDocument/2006/relationships/slide" Target="/ppt/slides/slide3.xml" Id="Rc398769f0baa47c8" /><Relationship Type="http://schemas.openxmlformats.org/officeDocument/2006/relationships/slide" Target="/ppt/slides/slide4.xml" Id="R2c87a27aaacb434c" /><Relationship Type="http://schemas.openxmlformats.org/officeDocument/2006/relationships/slide" Target="/ppt/slides/slide5.xml" Id="Re7b7a63b72b6442a" /><Relationship Type="http://schemas.openxmlformats.org/officeDocument/2006/relationships/slide" Target="/ppt/slides/slide6.xml" Id="R4f1f1776d8b14738" /><Relationship Type="http://schemas.openxmlformats.org/officeDocument/2006/relationships/slide" Target="/ppt/slides/slide7.xml" Id="R0b410c5448cc49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b901c361047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a42d2e70d4a31" /><Relationship Type="http://schemas.openxmlformats.org/officeDocument/2006/relationships/theme" Target="/ppt/slideMasters/theme/theme1.xml" Id="Rdc18bbcee01746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1a42d2e70d4a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4bee6306040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9ac82a0b348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6303b465c47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6432aaccb49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64ea950b841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5eb2f721b46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3101f7c0943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ÅSANE BYGGMESTERFORRETNING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ÅSANE BYGGMESTERFORRETNING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639 094 718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50 087 545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46 957 761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51 545 118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405 515 987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MARMOR BYGG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Hesthaugvegen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info@aabf.no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962 116 663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ÅSANE BYGGMESTERFORRETNING AS</a:t>
            </a:r>
          </a:p>
        </p:txBody>
      </p:sp>
    </p:spTree>
  </p:cSld>
  <p:clrMapOvr>
    <a:masterClrMapping xmlns:a="http://schemas.openxmlformats.org/drawingml/2006/main"/>
  </p:clrMapOvr>
</p:sld>
</file>