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b9b8a924c5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38f135cf394d36"/>
  </p:sldMasterIdLst>
  <p:sldIdLst>
    <p:sldId xmlns:r="http://schemas.openxmlformats.org/officeDocument/2006/relationships" id="256" r:id="Ra7a243a80e574531"/>
    <p:sldId xmlns:r="http://schemas.openxmlformats.org/officeDocument/2006/relationships" id="257" r:id="R5d80ed32c785429b"/>
    <p:sldId xmlns:r="http://schemas.openxmlformats.org/officeDocument/2006/relationships" id="258" r:id="Rbf38a2ad6df34e91"/>
    <p:sldId xmlns:r="http://schemas.openxmlformats.org/officeDocument/2006/relationships" id="259" r:id="Rc4bd9fe1cdf14a3e"/>
    <p:sldId xmlns:r="http://schemas.openxmlformats.org/officeDocument/2006/relationships" id="260" r:id="R3d46126996d441f6"/>
    <p:sldId xmlns:r="http://schemas.openxmlformats.org/officeDocument/2006/relationships" id="261" r:id="Rc27c43a3cb614254"/>
    <p:sldId xmlns:r="http://schemas.openxmlformats.org/officeDocument/2006/relationships" id="262" r:id="R1e5d8dab7e894d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8f135cf394d36" /><Relationship Type="http://schemas.openxmlformats.org/officeDocument/2006/relationships/slide" Target="/ppt/slides/slide1.xml" Id="Ra7a243a80e574531" /><Relationship Type="http://schemas.openxmlformats.org/officeDocument/2006/relationships/slide" Target="/ppt/slides/slide2.xml" Id="R5d80ed32c785429b" /><Relationship Type="http://schemas.openxmlformats.org/officeDocument/2006/relationships/slide" Target="/ppt/slides/slide3.xml" Id="Rbf38a2ad6df34e91" /><Relationship Type="http://schemas.openxmlformats.org/officeDocument/2006/relationships/slide" Target="/ppt/slides/slide4.xml" Id="Rc4bd9fe1cdf14a3e" /><Relationship Type="http://schemas.openxmlformats.org/officeDocument/2006/relationships/slide" Target="/ppt/slides/slide5.xml" Id="R3d46126996d441f6" /><Relationship Type="http://schemas.openxmlformats.org/officeDocument/2006/relationships/slide" Target="/ppt/slides/slide6.xml" Id="Rc27c43a3cb614254" /><Relationship Type="http://schemas.openxmlformats.org/officeDocument/2006/relationships/slide" Target="/ppt/slides/slide7.xml" Id="R1e5d8dab7e894d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6b4e3e7bf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e48e5c88d4c3b" /><Relationship Type="http://schemas.openxmlformats.org/officeDocument/2006/relationships/theme" Target="/ppt/slideMasters/theme/theme1.xml" Id="R417f0603159a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5e48e5c88d4c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390d7653e45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f130bc61d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079b3c55c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b48f40504c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2a561351d47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19db592b648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57c40311042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