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8cd2e3c2ab42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e19f30d1c04fd5"/>
  </p:sldMasterIdLst>
  <p:sldIdLst>
    <p:sldId xmlns:r="http://schemas.openxmlformats.org/officeDocument/2006/relationships" id="256" r:id="Rfe74a0d135dd4d34"/>
    <p:sldId xmlns:r="http://schemas.openxmlformats.org/officeDocument/2006/relationships" id="257" r:id="Redd46e1488f04376"/>
    <p:sldId xmlns:r="http://schemas.openxmlformats.org/officeDocument/2006/relationships" id="258" r:id="Rab56721684a44ee7"/>
    <p:sldId xmlns:r="http://schemas.openxmlformats.org/officeDocument/2006/relationships" id="259" r:id="R40c156cbe3244933"/>
    <p:sldId xmlns:r="http://schemas.openxmlformats.org/officeDocument/2006/relationships" id="260" r:id="R345437b7e8bc47e7"/>
    <p:sldId xmlns:r="http://schemas.openxmlformats.org/officeDocument/2006/relationships" id="261" r:id="Rb3d629cc84e54685"/>
    <p:sldId xmlns:r="http://schemas.openxmlformats.org/officeDocument/2006/relationships" id="262" r:id="Re1e4b564bccc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19f30d1c04fd5" /><Relationship Type="http://schemas.openxmlformats.org/officeDocument/2006/relationships/slide" Target="/ppt/slides/slide1.xml" Id="Rfe74a0d135dd4d34" /><Relationship Type="http://schemas.openxmlformats.org/officeDocument/2006/relationships/slide" Target="/ppt/slides/slide2.xml" Id="Redd46e1488f04376" /><Relationship Type="http://schemas.openxmlformats.org/officeDocument/2006/relationships/slide" Target="/ppt/slides/slide3.xml" Id="Rab56721684a44ee7" /><Relationship Type="http://schemas.openxmlformats.org/officeDocument/2006/relationships/slide" Target="/ppt/slides/slide4.xml" Id="R40c156cbe3244933" /><Relationship Type="http://schemas.openxmlformats.org/officeDocument/2006/relationships/slide" Target="/ppt/slides/slide5.xml" Id="R345437b7e8bc47e7" /><Relationship Type="http://schemas.openxmlformats.org/officeDocument/2006/relationships/slide" Target="/ppt/slides/slide6.xml" Id="Rb3d629cc84e54685" /><Relationship Type="http://schemas.openxmlformats.org/officeDocument/2006/relationships/slide" Target="/ppt/slides/slide7.xml" Id="Re1e4b564bccc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00e40229e4e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72c7a7f254291" /><Relationship Type="http://schemas.openxmlformats.org/officeDocument/2006/relationships/theme" Target="/ppt/slideMasters/theme/theme1.xml" Id="Rb84ecc060cef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f72c7a7f2542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7408fdd10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6087e8e7848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74121ac914c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e9960cca64f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e613df4f94c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8b8e202b14d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f684c9deb41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