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ccc2daf14048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de160d8f944cd8"/>
  </p:sldMasterIdLst>
  <p:sldIdLst>
    <p:sldId xmlns:r="http://schemas.openxmlformats.org/officeDocument/2006/relationships" id="256" r:id="R692bac9d80af4ba3"/>
    <p:sldId xmlns:r="http://schemas.openxmlformats.org/officeDocument/2006/relationships" id="257" r:id="Rf4b7e4ee05ae4ac3"/>
    <p:sldId xmlns:r="http://schemas.openxmlformats.org/officeDocument/2006/relationships" id="258" r:id="Rbc7455bbfe564cc4"/>
    <p:sldId xmlns:r="http://schemas.openxmlformats.org/officeDocument/2006/relationships" id="259" r:id="Rb64f475243ee452c"/>
    <p:sldId xmlns:r="http://schemas.openxmlformats.org/officeDocument/2006/relationships" id="260" r:id="R1abacd95523c40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e160d8f944cd8" /><Relationship Type="http://schemas.openxmlformats.org/officeDocument/2006/relationships/slide" Target="/ppt/slides/slide1.xml" Id="R692bac9d80af4ba3" /><Relationship Type="http://schemas.openxmlformats.org/officeDocument/2006/relationships/slide" Target="/ppt/slides/slide2.xml" Id="Rf4b7e4ee05ae4ac3" /><Relationship Type="http://schemas.openxmlformats.org/officeDocument/2006/relationships/slide" Target="/ppt/slides/slide3.xml" Id="Rbc7455bbfe564cc4" /><Relationship Type="http://schemas.openxmlformats.org/officeDocument/2006/relationships/slide" Target="/ppt/slides/slide4.xml" Id="Rb64f475243ee452c" /><Relationship Type="http://schemas.openxmlformats.org/officeDocument/2006/relationships/slide" Target="/ppt/slides/slide5.xml" Id="R1abacd95523c40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8c15f4f9f4e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03223a4d24d9e" /><Relationship Type="http://schemas.openxmlformats.org/officeDocument/2006/relationships/theme" Target="/ppt/slideMasters/theme/theme1.xml" Id="R836f119d232047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503223a4d24d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744d4c74e46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7909bce234f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d98969598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b3519527e49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d887eb47e4b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