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6a69d2e0a944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56f7e00654d97"/>
  </p:sldMasterIdLst>
  <p:sldIdLst>
    <p:sldId xmlns:r="http://schemas.openxmlformats.org/officeDocument/2006/relationships" id="256" r:id="R224c5111edff4056"/>
    <p:sldId xmlns:r="http://schemas.openxmlformats.org/officeDocument/2006/relationships" id="257" r:id="R7bc4f36f337749f7"/>
    <p:sldId xmlns:r="http://schemas.openxmlformats.org/officeDocument/2006/relationships" id="258" r:id="Re625bf7c3fa841a1"/>
    <p:sldId xmlns:r="http://schemas.openxmlformats.org/officeDocument/2006/relationships" id="259" r:id="R4ad0e33f5e36483e"/>
    <p:sldId xmlns:r="http://schemas.openxmlformats.org/officeDocument/2006/relationships" id="260" r:id="Rb07304c37b4d4dca"/>
    <p:sldId xmlns:r="http://schemas.openxmlformats.org/officeDocument/2006/relationships" id="261" r:id="Rbd5588bc98854711"/>
    <p:sldId xmlns:r="http://schemas.openxmlformats.org/officeDocument/2006/relationships" id="262" r:id="R6acb066e5549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56f7e00654d97" /><Relationship Type="http://schemas.openxmlformats.org/officeDocument/2006/relationships/slide" Target="/ppt/slides/slide1.xml" Id="R224c5111edff4056" /><Relationship Type="http://schemas.openxmlformats.org/officeDocument/2006/relationships/slide" Target="/ppt/slides/slide2.xml" Id="R7bc4f36f337749f7" /><Relationship Type="http://schemas.openxmlformats.org/officeDocument/2006/relationships/slide" Target="/ppt/slides/slide3.xml" Id="Re625bf7c3fa841a1" /><Relationship Type="http://schemas.openxmlformats.org/officeDocument/2006/relationships/slide" Target="/ppt/slides/slide4.xml" Id="R4ad0e33f5e36483e" /><Relationship Type="http://schemas.openxmlformats.org/officeDocument/2006/relationships/slide" Target="/ppt/slides/slide5.xml" Id="Rb07304c37b4d4dca" /><Relationship Type="http://schemas.openxmlformats.org/officeDocument/2006/relationships/slide" Target="/ppt/slides/slide6.xml" Id="Rbd5588bc98854711" /><Relationship Type="http://schemas.openxmlformats.org/officeDocument/2006/relationships/slide" Target="/ppt/slides/slide7.xml" Id="R6acb066e5549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fafc8c97742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cf4d298a94c3a" /><Relationship Type="http://schemas.openxmlformats.org/officeDocument/2006/relationships/theme" Target="/ppt/slideMasters/theme/theme1.xml" Id="R753e9ce640c64c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cf4d298a94c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0be9b9b86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116f558de4c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c2199ca45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64a3cb8494a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11cdf633e40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42fb2412642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e1943168146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NORBIL EIENDOM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NORBIL EIENDOM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5 055 086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7 326 360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INGAR ELLING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ILJEN HELEN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MARIANNE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Rundhågen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NORBIL EIENDOM</a:t>
            </a:r>
          </a:p>
        </p:txBody>
      </p:sp>
    </p:spTree>
  </p:cSld>
  <p:clrMapOvr>
    <a:masterClrMapping xmlns:a="http://schemas.openxmlformats.org/drawingml/2006/main"/>
  </p:clrMapOvr>
</p:sld>
</file>