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81e01bd20149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56ca81ce3e4bdd"/>
  </p:sldMasterIdLst>
  <p:sldIdLst>
    <p:sldId xmlns:r="http://schemas.openxmlformats.org/officeDocument/2006/relationships" id="256" r:id="R70c2eaf2a46646ab"/>
    <p:sldId xmlns:r="http://schemas.openxmlformats.org/officeDocument/2006/relationships" id="257" r:id="R04e28e771b6342e7"/>
    <p:sldId xmlns:r="http://schemas.openxmlformats.org/officeDocument/2006/relationships" id="258" r:id="Ra6197a0731b1484f"/>
    <p:sldId xmlns:r="http://schemas.openxmlformats.org/officeDocument/2006/relationships" id="259" r:id="Re22027f444df4923"/>
    <p:sldId xmlns:r="http://schemas.openxmlformats.org/officeDocument/2006/relationships" id="260" r:id="R938f79c8251a4ad3"/>
    <p:sldId xmlns:r="http://schemas.openxmlformats.org/officeDocument/2006/relationships" id="261" r:id="Rc9e64240483d4669"/>
    <p:sldId xmlns:r="http://schemas.openxmlformats.org/officeDocument/2006/relationships" id="262" r:id="R85541c5ac85d44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56ca81ce3e4bdd" /><Relationship Type="http://schemas.openxmlformats.org/officeDocument/2006/relationships/slide" Target="/ppt/slides/slide1.xml" Id="R70c2eaf2a46646ab" /><Relationship Type="http://schemas.openxmlformats.org/officeDocument/2006/relationships/slide" Target="/ppt/slides/slide2.xml" Id="R04e28e771b6342e7" /><Relationship Type="http://schemas.openxmlformats.org/officeDocument/2006/relationships/slide" Target="/ppt/slides/slide3.xml" Id="Ra6197a0731b1484f" /><Relationship Type="http://schemas.openxmlformats.org/officeDocument/2006/relationships/slide" Target="/ppt/slides/slide4.xml" Id="Re22027f444df4923" /><Relationship Type="http://schemas.openxmlformats.org/officeDocument/2006/relationships/slide" Target="/ppt/slides/slide5.xml" Id="R938f79c8251a4ad3" /><Relationship Type="http://schemas.openxmlformats.org/officeDocument/2006/relationships/slide" Target="/ppt/slides/slide6.xml" Id="Rc9e64240483d4669" /><Relationship Type="http://schemas.openxmlformats.org/officeDocument/2006/relationships/slide" Target="/ppt/slides/slide7.xml" Id="R85541c5ac85d44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7fc7720ea14e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36405c4514f88" /><Relationship Type="http://schemas.openxmlformats.org/officeDocument/2006/relationships/theme" Target="/ppt/slideMasters/theme/theme1.xml" Id="R9573ec00004a48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f36405c4514f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dccad56194e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039b9eb3343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760b3e4fb41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e26468fc14b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a561e0e444f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87cc09b1e42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5fb7618864d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AGDERBYGG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62 459 597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−4 153 250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−3 774 829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19 673 170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45 031 866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 I SØR UTVIKLING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LØLAND JØRUND  –  27,5 %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JORE EGIL ANDRÉ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ENGEDAL SVEIN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Gyldenløves gate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4614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10 60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post@agderbygg.no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963 520 913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