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d2af23911c24db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23f35c152d64c7f"/>
  </p:sldMasterIdLst>
  <p:sldIdLst>
    <p:sldId xmlns:r="http://schemas.openxmlformats.org/officeDocument/2006/relationships" id="256" r:id="Rb3b2f4b6f48f42e8"/>
    <p:sldId xmlns:r="http://schemas.openxmlformats.org/officeDocument/2006/relationships" id="257" r:id="Rc45e3088a30d451d"/>
    <p:sldId xmlns:r="http://schemas.openxmlformats.org/officeDocument/2006/relationships" id="258" r:id="R3b151a4d48964f49"/>
    <p:sldId xmlns:r="http://schemas.openxmlformats.org/officeDocument/2006/relationships" id="259" r:id="Rbdde25a95c654b7e"/>
    <p:sldId xmlns:r="http://schemas.openxmlformats.org/officeDocument/2006/relationships" id="260" r:id="R366e7a2f2c5d4d07"/>
    <p:sldId xmlns:r="http://schemas.openxmlformats.org/officeDocument/2006/relationships" id="261" r:id="R011dd2ba41224387"/>
    <p:sldId xmlns:r="http://schemas.openxmlformats.org/officeDocument/2006/relationships" id="262" r:id="Rf0d82289d1de495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3f35c152d64c7f" /><Relationship Type="http://schemas.openxmlformats.org/officeDocument/2006/relationships/slide" Target="/ppt/slides/slide1.xml" Id="Rb3b2f4b6f48f42e8" /><Relationship Type="http://schemas.openxmlformats.org/officeDocument/2006/relationships/slide" Target="/ppt/slides/slide2.xml" Id="Rc45e3088a30d451d" /><Relationship Type="http://schemas.openxmlformats.org/officeDocument/2006/relationships/slide" Target="/ppt/slides/slide3.xml" Id="R3b151a4d48964f49" /><Relationship Type="http://schemas.openxmlformats.org/officeDocument/2006/relationships/slide" Target="/ppt/slides/slide4.xml" Id="Rbdde25a95c654b7e" /><Relationship Type="http://schemas.openxmlformats.org/officeDocument/2006/relationships/slide" Target="/ppt/slides/slide5.xml" Id="R366e7a2f2c5d4d07" /><Relationship Type="http://schemas.openxmlformats.org/officeDocument/2006/relationships/slide" Target="/ppt/slides/slide6.xml" Id="R011dd2ba41224387" /><Relationship Type="http://schemas.openxmlformats.org/officeDocument/2006/relationships/slide" Target="/ppt/slides/slide7.xml" Id="Rf0d82289d1de495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36bdb19c0d4b4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bf69570df44a22" /><Relationship Type="http://schemas.openxmlformats.org/officeDocument/2006/relationships/theme" Target="/ppt/slideMasters/theme/theme1.xml" Id="R6dd25263b8124dc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1bf69570df44a2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18d50d3a9c4b9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431478ef9042a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7a6ebdca034cc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24092af0b24c8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2ca69c0b99436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71201bdecd485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64a118d74342d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TOPCAMP MOSJØEN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TOPCAMP MOSJØEN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TOPCAMP MOSJØEN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TOPCAMP MOSJØEN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TOPCAMP MOSJØEN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TOPCAMP MOSJØEN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7 387 814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491 708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428 683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−102 639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11 623 628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TOPCAMP MOSJØEN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TOPCAMP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TOPCAMP MOSJØEN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963 671 539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TOPCAMP MOSJØEN AS</a:t>
            </a:r>
          </a:p>
        </p:txBody>
      </p:sp>
    </p:spTree>
  </p:cSld>
  <p:clrMapOvr>
    <a:masterClrMapping xmlns:a="http://schemas.openxmlformats.org/drawingml/2006/main"/>
  </p:clrMapOvr>
</p:sld>
</file>