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5d6845536f4b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75fd8635e042c9"/>
  </p:sldMasterIdLst>
  <p:sldIdLst>
    <p:sldId xmlns:r="http://schemas.openxmlformats.org/officeDocument/2006/relationships" id="256" r:id="R5edbedd05cb84e26"/>
    <p:sldId xmlns:r="http://schemas.openxmlformats.org/officeDocument/2006/relationships" id="257" r:id="R2accbfa73c9447c3"/>
    <p:sldId xmlns:r="http://schemas.openxmlformats.org/officeDocument/2006/relationships" id="258" r:id="Ra77eb484dae84769"/>
    <p:sldId xmlns:r="http://schemas.openxmlformats.org/officeDocument/2006/relationships" id="259" r:id="R47dc6ddc3f7b488d"/>
    <p:sldId xmlns:r="http://schemas.openxmlformats.org/officeDocument/2006/relationships" id="260" r:id="Re8bd7f768510458e"/>
    <p:sldId xmlns:r="http://schemas.openxmlformats.org/officeDocument/2006/relationships" id="261" r:id="Rceba338b1ac9449c"/>
    <p:sldId xmlns:r="http://schemas.openxmlformats.org/officeDocument/2006/relationships" id="262" r:id="R01025de7f4184f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75fd8635e042c9" /><Relationship Type="http://schemas.openxmlformats.org/officeDocument/2006/relationships/slide" Target="/ppt/slides/slide1.xml" Id="R5edbedd05cb84e26" /><Relationship Type="http://schemas.openxmlformats.org/officeDocument/2006/relationships/slide" Target="/ppt/slides/slide2.xml" Id="R2accbfa73c9447c3" /><Relationship Type="http://schemas.openxmlformats.org/officeDocument/2006/relationships/slide" Target="/ppt/slides/slide3.xml" Id="Ra77eb484dae84769" /><Relationship Type="http://schemas.openxmlformats.org/officeDocument/2006/relationships/slide" Target="/ppt/slides/slide4.xml" Id="R47dc6ddc3f7b488d" /><Relationship Type="http://schemas.openxmlformats.org/officeDocument/2006/relationships/slide" Target="/ppt/slides/slide5.xml" Id="Re8bd7f768510458e" /><Relationship Type="http://schemas.openxmlformats.org/officeDocument/2006/relationships/slide" Target="/ppt/slides/slide6.xml" Id="Rceba338b1ac9449c" /><Relationship Type="http://schemas.openxmlformats.org/officeDocument/2006/relationships/slide" Target="/ppt/slides/slide7.xml" Id="R01025de7f4184f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33e716d07649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269e1c4c24f32" /><Relationship Type="http://schemas.openxmlformats.org/officeDocument/2006/relationships/theme" Target="/ppt/slideMasters/theme/theme1.xml" Id="R2631d3b523cf4a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b269e1c4c24f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fb79aa43346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4bbb331b74a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75a06c97648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319c0f6d04f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aba27026c4e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8f01d74c442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b308ab69840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TØMRERMESTERFIRMAET LBL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TØMRERMESTERFIRMAET LBL AS ble etablert [år] og holder til i Brandbu.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13 704 772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574 909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4 762 617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7 815 572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JAN EGIL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KNUT BJØRNAR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Bleikenvegen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2760 Brandbu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27 91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963 720 521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