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a87f70fe7e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0e1eba86a745ea"/>
  </p:sldMasterIdLst>
  <p:sldIdLst>
    <p:sldId xmlns:r="http://schemas.openxmlformats.org/officeDocument/2006/relationships" id="256" r:id="R6869a16649814763"/>
    <p:sldId xmlns:r="http://schemas.openxmlformats.org/officeDocument/2006/relationships" id="257" r:id="Ra92c0e3549a84677"/>
    <p:sldId xmlns:r="http://schemas.openxmlformats.org/officeDocument/2006/relationships" id="258" r:id="R7beadc36f3834b65"/>
    <p:sldId xmlns:r="http://schemas.openxmlformats.org/officeDocument/2006/relationships" id="259" r:id="Rd26e08f082d04aeb"/>
    <p:sldId xmlns:r="http://schemas.openxmlformats.org/officeDocument/2006/relationships" id="260" r:id="Re4f8c0cb8e8f41ff"/>
    <p:sldId xmlns:r="http://schemas.openxmlformats.org/officeDocument/2006/relationships" id="261" r:id="R8067222701604aef"/>
    <p:sldId xmlns:r="http://schemas.openxmlformats.org/officeDocument/2006/relationships" id="262" r:id="R526a66b73aaf41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e1eba86a745ea" /><Relationship Type="http://schemas.openxmlformats.org/officeDocument/2006/relationships/slide" Target="/ppt/slides/slide1.xml" Id="R6869a16649814763" /><Relationship Type="http://schemas.openxmlformats.org/officeDocument/2006/relationships/slide" Target="/ppt/slides/slide2.xml" Id="Ra92c0e3549a84677" /><Relationship Type="http://schemas.openxmlformats.org/officeDocument/2006/relationships/slide" Target="/ppt/slides/slide3.xml" Id="R7beadc36f3834b65" /><Relationship Type="http://schemas.openxmlformats.org/officeDocument/2006/relationships/slide" Target="/ppt/slides/slide4.xml" Id="Rd26e08f082d04aeb" /><Relationship Type="http://schemas.openxmlformats.org/officeDocument/2006/relationships/slide" Target="/ppt/slides/slide5.xml" Id="Re4f8c0cb8e8f41ff" /><Relationship Type="http://schemas.openxmlformats.org/officeDocument/2006/relationships/slide" Target="/ppt/slides/slide6.xml" Id="R8067222701604aef" /><Relationship Type="http://schemas.openxmlformats.org/officeDocument/2006/relationships/slide" Target="/ppt/slides/slide7.xml" Id="R526a66b73aaf41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e2f72d8fd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f4936a50e4b4c" /><Relationship Type="http://schemas.openxmlformats.org/officeDocument/2006/relationships/theme" Target="/ppt/slideMasters/theme/theme1.xml" Id="Rc30cec7d6ee54c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3f4936a50e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e70aaef87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4e2c3f97f49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e74f7ee154a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fe9868eab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7b9bf408443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109b44040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b2210c7aa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