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a3f3d0f4a0c409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db78dbac1c44e8c"/>
  </p:sldMasterIdLst>
  <p:sldIdLst>
    <p:sldId xmlns:r="http://schemas.openxmlformats.org/officeDocument/2006/relationships" id="256" r:id="R561eabd01ec64ab2"/>
    <p:sldId xmlns:r="http://schemas.openxmlformats.org/officeDocument/2006/relationships" id="257" r:id="R790aa5e9845149d3"/>
    <p:sldId xmlns:r="http://schemas.openxmlformats.org/officeDocument/2006/relationships" id="258" r:id="R04da31794c9149b1"/>
    <p:sldId xmlns:r="http://schemas.openxmlformats.org/officeDocument/2006/relationships" id="259" r:id="Ra2df1b6a03ed493b"/>
    <p:sldId xmlns:r="http://schemas.openxmlformats.org/officeDocument/2006/relationships" id="260" r:id="Rb19592673f434531"/>
    <p:sldId xmlns:r="http://schemas.openxmlformats.org/officeDocument/2006/relationships" id="261" r:id="Rfb276ad116074fed"/>
    <p:sldId xmlns:r="http://schemas.openxmlformats.org/officeDocument/2006/relationships" id="262" r:id="R4cc83c3bfcb1466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b78dbac1c44e8c" /><Relationship Type="http://schemas.openxmlformats.org/officeDocument/2006/relationships/slide" Target="/ppt/slides/slide1.xml" Id="R561eabd01ec64ab2" /><Relationship Type="http://schemas.openxmlformats.org/officeDocument/2006/relationships/slide" Target="/ppt/slides/slide2.xml" Id="R790aa5e9845149d3" /><Relationship Type="http://schemas.openxmlformats.org/officeDocument/2006/relationships/slide" Target="/ppt/slides/slide3.xml" Id="R04da31794c9149b1" /><Relationship Type="http://schemas.openxmlformats.org/officeDocument/2006/relationships/slide" Target="/ppt/slides/slide4.xml" Id="Ra2df1b6a03ed493b" /><Relationship Type="http://schemas.openxmlformats.org/officeDocument/2006/relationships/slide" Target="/ppt/slides/slide5.xml" Id="Rb19592673f434531" /><Relationship Type="http://schemas.openxmlformats.org/officeDocument/2006/relationships/slide" Target="/ppt/slides/slide6.xml" Id="Rfb276ad116074fed" /><Relationship Type="http://schemas.openxmlformats.org/officeDocument/2006/relationships/slide" Target="/ppt/slides/slide7.xml" Id="R4cc83c3bfcb1466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1b16c3507444a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9552000421446f" /><Relationship Type="http://schemas.openxmlformats.org/officeDocument/2006/relationships/theme" Target="/ppt/slideMasters/theme/theme1.xml" Id="Ra1f61fded6cf4ed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9552000421446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7f9c0ef3a44e3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f8e16f84534f9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ddd1f467724ff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339de09c17484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76f4b6508e437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46a1313f8b4ba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227ed24d4e446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BJØRKLUND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BJØRKLUND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BJØRKLUND NORGE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BJØRKLUND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BJØRKLUND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BJØRKLUND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301 241 212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35 234 184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28 959 461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187 240 489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264 721 431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BJØRKLUND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ARIEL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BJØRKLUND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Brobekkveien 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0598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72 85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kai@bjorklund.no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bjorklund.no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964 086 192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BJØRKLUND NORGE AS</a:t>
            </a:r>
          </a:p>
        </p:txBody>
      </p:sp>
    </p:spTree>
  </p:cSld>
  <p:clrMapOvr>
    <a:masterClrMapping xmlns:a="http://schemas.openxmlformats.org/drawingml/2006/main"/>
  </p:clrMapOvr>
</p:sld>
</file>