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4983cfcc5f42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ed91f19d9d41a9"/>
  </p:sldMasterIdLst>
  <p:sldIdLst>
    <p:sldId xmlns:r="http://schemas.openxmlformats.org/officeDocument/2006/relationships" id="256" r:id="R2f089898cb324b70"/>
    <p:sldId xmlns:r="http://schemas.openxmlformats.org/officeDocument/2006/relationships" id="257" r:id="R9b1dc1ed466a482c"/>
    <p:sldId xmlns:r="http://schemas.openxmlformats.org/officeDocument/2006/relationships" id="258" r:id="R609b10df44614f2e"/>
    <p:sldId xmlns:r="http://schemas.openxmlformats.org/officeDocument/2006/relationships" id="259" r:id="Rbf984ef587604b26"/>
    <p:sldId xmlns:r="http://schemas.openxmlformats.org/officeDocument/2006/relationships" id="260" r:id="R9ccf2edd31914d40"/>
    <p:sldId xmlns:r="http://schemas.openxmlformats.org/officeDocument/2006/relationships" id="261" r:id="R11d8d08076b546c4"/>
    <p:sldId xmlns:r="http://schemas.openxmlformats.org/officeDocument/2006/relationships" id="262" r:id="Rb148747db10946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ed91f19d9d41a9" /><Relationship Type="http://schemas.openxmlformats.org/officeDocument/2006/relationships/slide" Target="/ppt/slides/slide1.xml" Id="R2f089898cb324b70" /><Relationship Type="http://schemas.openxmlformats.org/officeDocument/2006/relationships/slide" Target="/ppt/slides/slide2.xml" Id="R9b1dc1ed466a482c" /><Relationship Type="http://schemas.openxmlformats.org/officeDocument/2006/relationships/slide" Target="/ppt/slides/slide3.xml" Id="R609b10df44614f2e" /><Relationship Type="http://schemas.openxmlformats.org/officeDocument/2006/relationships/slide" Target="/ppt/slides/slide4.xml" Id="Rbf984ef587604b26" /><Relationship Type="http://schemas.openxmlformats.org/officeDocument/2006/relationships/slide" Target="/ppt/slides/slide5.xml" Id="R9ccf2edd31914d40" /><Relationship Type="http://schemas.openxmlformats.org/officeDocument/2006/relationships/slide" Target="/ppt/slides/slide6.xml" Id="R11d8d08076b546c4" /><Relationship Type="http://schemas.openxmlformats.org/officeDocument/2006/relationships/slide" Target="/ppt/slides/slide7.xml" Id="Rb148747db10946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db4827a6843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87ed2d29648c7" /><Relationship Type="http://schemas.openxmlformats.org/officeDocument/2006/relationships/theme" Target="/ppt/slideMasters/theme/theme1.xml" Id="R5f7e0b582b1d44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287ed2d29648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8ed199b4b416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92b9f15684e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d957113104b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ca1d97e5749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50a79914d4d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70a1e44124d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fc764c06a48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VOLT HOLDING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VOLT HOLDING DRIFT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6 535 015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−944 570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−580 652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130 731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64 891 154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VOLT HKG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Seljestadveien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9406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01 89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964 144 613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VOLT HOLDING DRIFT AS</a:t>
            </a:r>
          </a:p>
        </p:txBody>
      </p:sp>
    </p:spTree>
  </p:cSld>
  <p:clrMapOvr>
    <a:masterClrMapping xmlns:a="http://schemas.openxmlformats.org/drawingml/2006/main"/>
  </p:clrMapOvr>
</p:sld>
</file>