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2603fd066b48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6549ea3b3e4af0"/>
  </p:sldMasterIdLst>
  <p:sldIdLst>
    <p:sldId xmlns:r="http://schemas.openxmlformats.org/officeDocument/2006/relationships" id="256" r:id="R00babbe43579411c"/>
    <p:sldId xmlns:r="http://schemas.openxmlformats.org/officeDocument/2006/relationships" id="257" r:id="R27d8a430597b4498"/>
    <p:sldId xmlns:r="http://schemas.openxmlformats.org/officeDocument/2006/relationships" id="258" r:id="R9d9842187d34467e"/>
    <p:sldId xmlns:r="http://schemas.openxmlformats.org/officeDocument/2006/relationships" id="259" r:id="Rb412f4adce7e46e3"/>
    <p:sldId xmlns:r="http://schemas.openxmlformats.org/officeDocument/2006/relationships" id="260" r:id="R838ba58717d0403a"/>
    <p:sldId xmlns:r="http://schemas.openxmlformats.org/officeDocument/2006/relationships" id="261" r:id="R57e16e89bf7043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6549ea3b3e4af0" /><Relationship Type="http://schemas.openxmlformats.org/officeDocument/2006/relationships/slide" Target="/ppt/slides/slide1.xml" Id="R00babbe43579411c" /><Relationship Type="http://schemas.openxmlformats.org/officeDocument/2006/relationships/slide" Target="/ppt/slides/slide2.xml" Id="R27d8a430597b4498" /><Relationship Type="http://schemas.openxmlformats.org/officeDocument/2006/relationships/slide" Target="/ppt/slides/slide3.xml" Id="R9d9842187d34467e" /><Relationship Type="http://schemas.openxmlformats.org/officeDocument/2006/relationships/slide" Target="/ppt/slides/slide4.xml" Id="Rb412f4adce7e46e3" /><Relationship Type="http://schemas.openxmlformats.org/officeDocument/2006/relationships/slide" Target="/ppt/slides/slide5.xml" Id="R838ba58717d0403a" /><Relationship Type="http://schemas.openxmlformats.org/officeDocument/2006/relationships/slide" Target="/ppt/slides/slide6.xml" Id="R57e16e89bf7043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810caf90b544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2cb2920944bec" /><Relationship Type="http://schemas.openxmlformats.org/officeDocument/2006/relationships/theme" Target="/ppt/slideMasters/theme/theme1.xml" Id="Rf87b630248614a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12cb2920944b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d84022cbd47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03c43eadb41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7df8a421447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0996f294349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e24c206ef45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dee86a23a43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DAK KONSULENTEN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 KONSULENTEN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 KONSULENTEN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 KONSULENTEN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 KONSULENTEN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 KONSULENTEN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GJERLØW JAN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 TERJE EMIL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 KONSULENTEN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964 483 116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 KONSULENTEN AS</a:t>
            </a:r>
          </a:p>
        </p:txBody>
      </p:sp>
    </p:spTree>
  </p:cSld>
  <p:clrMapOvr>
    <a:masterClrMapping xmlns:a="http://schemas.openxmlformats.org/drawingml/2006/main"/>
  </p:clrMapOvr>
</p:sld>
</file>