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e94e8855c7f480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53725d18b42476d"/>
  </p:sldMasterIdLst>
  <p:sldIdLst>
    <p:sldId xmlns:r="http://schemas.openxmlformats.org/officeDocument/2006/relationships" id="256" r:id="Rab719a6834194dac"/>
    <p:sldId xmlns:r="http://schemas.openxmlformats.org/officeDocument/2006/relationships" id="257" r:id="R72eca117609642e3"/>
    <p:sldId xmlns:r="http://schemas.openxmlformats.org/officeDocument/2006/relationships" id="258" r:id="R87d3778eab6d485f"/>
    <p:sldId xmlns:r="http://schemas.openxmlformats.org/officeDocument/2006/relationships" id="259" r:id="R34fc42e46af146ef"/>
    <p:sldId xmlns:r="http://schemas.openxmlformats.org/officeDocument/2006/relationships" id="260" r:id="Rd3a0b881b2444424"/>
    <p:sldId xmlns:r="http://schemas.openxmlformats.org/officeDocument/2006/relationships" id="261" r:id="Ra87f5adba3c3471c"/>
    <p:sldId xmlns:r="http://schemas.openxmlformats.org/officeDocument/2006/relationships" id="262" r:id="Ra61cfbb46b424b5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53725d18b42476d" /><Relationship Type="http://schemas.openxmlformats.org/officeDocument/2006/relationships/slide" Target="/ppt/slides/slide1.xml" Id="Rab719a6834194dac" /><Relationship Type="http://schemas.openxmlformats.org/officeDocument/2006/relationships/slide" Target="/ppt/slides/slide2.xml" Id="R72eca117609642e3" /><Relationship Type="http://schemas.openxmlformats.org/officeDocument/2006/relationships/slide" Target="/ppt/slides/slide3.xml" Id="R87d3778eab6d485f" /><Relationship Type="http://schemas.openxmlformats.org/officeDocument/2006/relationships/slide" Target="/ppt/slides/slide4.xml" Id="R34fc42e46af146ef" /><Relationship Type="http://schemas.openxmlformats.org/officeDocument/2006/relationships/slide" Target="/ppt/slides/slide5.xml" Id="Rd3a0b881b2444424" /><Relationship Type="http://schemas.openxmlformats.org/officeDocument/2006/relationships/slide" Target="/ppt/slides/slide6.xml" Id="Ra87f5adba3c3471c" /><Relationship Type="http://schemas.openxmlformats.org/officeDocument/2006/relationships/slide" Target="/ppt/slides/slide7.xml" Id="Ra61cfbb46b424b5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4aaf8a607f2406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494817ca194280" /><Relationship Type="http://schemas.openxmlformats.org/officeDocument/2006/relationships/theme" Target="/ppt/slideMasters/theme/theme1.xml" Id="Rb46695be457d435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1494817ca19428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b7c84fbc094b7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0d74432c374ab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85c15954694ad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08bfdcdb9c4e4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150b26d4a046c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817215f3fd457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a592a67c144eb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OSLO ENTREPRENØR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OSLO ENTREPRENØR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111 950 873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335 460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1 310 456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43 390 585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80 339 062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SKAUG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Stubberudveien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0668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23 24 89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post@osloentrep.no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964 676 607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ENTREPRENØR AS</a:t>
            </a:r>
          </a:p>
        </p:txBody>
      </p:sp>
    </p:spTree>
  </p:cSld>
  <p:clrMapOvr>
    <a:masterClrMapping xmlns:a="http://schemas.openxmlformats.org/drawingml/2006/main"/>
  </p:clrMapOvr>
</p:sld>
</file>